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8"/>
  </p:notesMasterIdLst>
  <p:handoutMasterIdLst>
    <p:handoutMasterId r:id="rId19"/>
  </p:handoutMasterIdLst>
  <p:sldIdLst>
    <p:sldId id="269" r:id="rId3"/>
    <p:sldId id="265" r:id="rId4"/>
    <p:sldId id="266" r:id="rId5"/>
    <p:sldId id="257" r:id="rId6"/>
    <p:sldId id="264" r:id="rId7"/>
    <p:sldId id="258" r:id="rId8"/>
    <p:sldId id="259" r:id="rId9"/>
    <p:sldId id="260" r:id="rId10"/>
    <p:sldId id="261" r:id="rId11"/>
    <p:sldId id="262" r:id="rId12"/>
    <p:sldId id="263" r:id="rId13"/>
    <p:sldId id="271" r:id="rId14"/>
    <p:sldId id="270" r:id="rId15"/>
    <p:sldId id="267" r:id="rId16"/>
    <p:sldId id="2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her, Jana" initials="AJ" lastIdx="11" clrIdx="0">
    <p:extLst>
      <p:ext uri="{19B8F6BF-5375-455C-9EA6-DF929625EA0E}">
        <p15:presenceInfo xmlns:p15="http://schemas.microsoft.com/office/powerpoint/2012/main" userId="S-1-5-21-909709256-1206845-1542849698-15509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55" d="100"/>
          <a:sy n="55" d="100"/>
        </p:scale>
        <p:origin x="667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39-4A17-AD4A-2E443BED3F1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39-4A17-AD4A-2E443BED3F1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439-4A17-AD4A-2E443BED3F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12001200"/>
        <c:axId val="1612005008"/>
      </c:barChart>
      <c:catAx>
        <c:axId val="16120012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CCCCCC"/>
            </a:solidFill>
          </a:ln>
        </c:spPr>
        <c:txPr>
          <a:bodyPr/>
          <a:lstStyle/>
          <a:p>
            <a:pPr>
              <a:defRPr sz="1100" smtId="4294967295">
                <a:solidFill>
                  <a:srgbClr val="999999"/>
                </a:solidFill>
              </a:defRPr>
            </a:pPr>
            <a:endParaRPr lang="en-US"/>
          </a:p>
        </c:txPr>
        <c:crossAx val="1612005008"/>
        <c:crosses val="autoZero"/>
        <c:auto val="0"/>
        <c:lblAlgn val="ctr"/>
        <c:lblOffset val="100"/>
        <c:noMultiLvlLbl val="0"/>
      </c:catAx>
      <c:valAx>
        <c:axId val="16120050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solidFill>
              <a:srgbClr val="CCCCCC"/>
            </a:solidFill>
          </a:ln>
        </c:spPr>
        <c:txPr>
          <a:bodyPr/>
          <a:lstStyle/>
          <a:p>
            <a:pPr>
              <a:defRPr sz="1100" smtId="4294967295">
                <a:solidFill>
                  <a:schemeClr val="bg2">
                    <a:lumMod val="75000"/>
                  </a:schemeClr>
                </a:solidFill>
              </a:defRPr>
            </a:pPr>
            <a:endParaRPr lang="en-US"/>
          </a:p>
        </c:txPr>
        <c:crossAx val="161200120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100" smtId="4294967295">
              <a:solidFill>
                <a:srgbClr val="999999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 smtId="4294967295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9A8-4829-BCBB-F3B96DFE13A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9A8-4829-BCBB-F3B96DFE13A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9A8-4829-BCBB-F3B96DFE13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11999568"/>
        <c:axId val="1612006096"/>
      </c:lineChart>
      <c:catAx>
        <c:axId val="16119995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CCCCCC"/>
            </a:solidFill>
          </a:ln>
        </c:spPr>
        <c:txPr>
          <a:bodyPr/>
          <a:lstStyle/>
          <a:p>
            <a:pPr>
              <a:defRPr sz="1100" smtId="4294967295">
                <a:solidFill>
                  <a:srgbClr val="717074"/>
                </a:solidFill>
              </a:defRPr>
            </a:pPr>
            <a:endParaRPr lang="en-US"/>
          </a:p>
        </c:txPr>
        <c:crossAx val="1612006096"/>
        <c:crosses val="autoZero"/>
        <c:auto val="0"/>
        <c:lblAlgn val="ctr"/>
        <c:lblOffset val="100"/>
        <c:noMultiLvlLbl val="0"/>
      </c:catAx>
      <c:valAx>
        <c:axId val="1612006096"/>
        <c:scaling>
          <c:orientation val="minMax"/>
        </c:scaling>
        <c:delete val="0"/>
        <c:axPos val="l"/>
        <c:majorGridlines>
          <c:spPr>
            <a:ln>
              <a:solidFill>
                <a:schemeClr val="bg2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CCCCCC"/>
            </a:solidFill>
          </a:ln>
        </c:spPr>
        <c:txPr>
          <a:bodyPr/>
          <a:lstStyle/>
          <a:p>
            <a:pPr>
              <a:defRPr sz="1100" smtId="4294967295">
                <a:solidFill>
                  <a:schemeClr val="accent1"/>
                </a:solidFill>
              </a:defRPr>
            </a:pPr>
            <a:endParaRPr lang="en-US"/>
          </a:p>
        </c:txPr>
        <c:crossAx val="1611999568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100" smtId="4294967295">
              <a:solidFill>
                <a:srgbClr val="717074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 smtId="4294967295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86-4D46-854D-1170678A83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overlay val="0"/>
      <c:txPr>
        <a:bodyPr/>
        <a:lstStyle/>
        <a:p>
          <a:pPr>
            <a:defRPr sz="1100" smtId="4294967295">
              <a:solidFill>
                <a:schemeClr val="accent1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 smtId="4294967295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35A6B7-E298-4FCC-8387-1F6DE41AFE8E}" type="doc">
      <dgm:prSet loTypeId="urn:microsoft.com/office/officeart/2005/8/layout/venn1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7B95F45-7032-4C8D-91F1-A01FE413D3FD}" type="parTrans" cxnId="{838B4F8B-83BE-42E8-B159-E40D7F7C73E0}">
      <dgm:prSet custT="1"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63CDD867-ED9F-484C-810F-EB6E55C831AD}">
      <dgm:prSet custT="1"/>
      <dgm:spPr>
        <a:solidFill>
          <a:srgbClr val="70A489">
            <a:alpha val="90000"/>
          </a:srgbClr>
        </a:solidFill>
      </dgm:spPr>
      <dgm:t>
        <a:bodyPr/>
        <a:lstStyle/>
        <a:p>
          <a:pPr rtl="0"/>
          <a:r>
            <a:rPr lang="en-US" sz="2400" b="0">
              <a:solidFill>
                <a:srgbClr val="FFFFFF"/>
              </a:solidFill>
            </a:rPr>
            <a:t>Section B</a:t>
          </a:r>
        </a:p>
      </dgm:t>
    </dgm:pt>
    <dgm:pt modelId="{16A24296-E518-4C95-A601-D5FBD60556EF}" type="sibTrans" cxnId="{838B4F8B-83BE-42E8-B159-E40D7F7C73E0}">
      <dgm:prSet custT="1"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E27B3D70-68A8-4DD6-9699-94671134D2AF}" type="parTrans" cxnId="{767C2A08-5334-47B2-8153-E8A107A487D8}">
      <dgm:prSet custT="1"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4318C1B0-D904-41D9-90B4-C6EDF0EDE0B6}">
      <dgm:prSet custT="1"/>
      <dgm:spPr>
        <a:solidFill>
          <a:schemeClr val="accent3">
            <a:alpha val="83000"/>
          </a:schemeClr>
        </a:solidFill>
      </dgm:spPr>
      <dgm:t>
        <a:bodyPr/>
        <a:lstStyle/>
        <a:p>
          <a:pPr rtl="0"/>
          <a:r>
            <a:rPr lang="en-US" sz="2400" b="0">
              <a:solidFill>
                <a:srgbClr val="FFFFFF"/>
              </a:solidFill>
            </a:rPr>
            <a:t>Section C</a:t>
          </a:r>
        </a:p>
      </dgm:t>
    </dgm:pt>
    <dgm:pt modelId="{A147ACAA-04E2-4E6A-92AC-FB31C30FEF71}" type="sibTrans" cxnId="{767C2A08-5334-47B2-8153-E8A107A487D8}">
      <dgm:prSet custT="1"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17AD5021-B8A2-467D-A275-C85E685E8670}" type="parTrans" cxnId="{D374873F-5DED-4105-9E3B-0B5D90B592FD}">
      <dgm:prSet custT="1"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5834A80B-1DF6-44A9-9F59-E6A53419A953}">
      <dgm:prSet custT="1"/>
      <dgm:spPr>
        <a:solidFill>
          <a:schemeClr val="accent2">
            <a:hueOff val="0"/>
            <a:satOff val="0"/>
            <a:lumOff val="0"/>
            <a:alpha val="79000"/>
          </a:schemeClr>
        </a:solidFill>
      </dgm:spPr>
      <dgm:t>
        <a:bodyPr/>
        <a:lstStyle/>
        <a:p>
          <a:pPr rtl="0"/>
          <a:r>
            <a:rPr lang="en-US" sz="2400" b="0">
              <a:solidFill>
                <a:srgbClr val="FFFFFF"/>
              </a:solidFill>
            </a:rPr>
            <a:t>Section A</a:t>
          </a:r>
        </a:p>
      </dgm:t>
    </dgm:pt>
    <dgm:pt modelId="{7DF16BA7-BF5C-452E-827E-0212C95B9A92}" type="sibTrans" cxnId="{D374873F-5DED-4105-9E3B-0B5D90B592FD}">
      <dgm:prSet custT="1"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E06D8943-F861-4CAC-B7B1-FE02E32764E8}" type="pres">
      <dgm:prSet presAssocID="{8435A6B7-E298-4FCC-8387-1F6DE41AFE8E}" presName="compositeShape" presStyleCnt="0">
        <dgm:presLayoutVars>
          <dgm:chMax val="7"/>
          <dgm:dir/>
          <dgm:resizeHandles val="exact"/>
        </dgm:presLayoutVars>
      </dgm:prSet>
      <dgm:spPr/>
    </dgm:pt>
    <dgm:pt modelId="{F383ACD9-933D-4D86-8F67-AEA48C75E8CA}" type="pres">
      <dgm:prSet presAssocID="{63CDD867-ED9F-484C-810F-EB6E55C831AD}" presName="circ1" presStyleLbl="vennNode1" presStyleIdx="0" presStyleCnt="3"/>
      <dgm:spPr/>
    </dgm:pt>
    <dgm:pt modelId="{D5D2AF8E-BA1D-468E-B2F4-C97753DA7FFC}" type="pres">
      <dgm:prSet presAssocID="{63CDD867-ED9F-484C-810F-EB6E55C831A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04C256EC-BF13-45CD-9FF9-F6876509E619}" type="pres">
      <dgm:prSet presAssocID="{4318C1B0-D904-41D9-90B4-C6EDF0EDE0B6}" presName="circ2" presStyleLbl="vennNode1" presStyleIdx="1" presStyleCnt="3"/>
      <dgm:spPr/>
    </dgm:pt>
    <dgm:pt modelId="{A2FE1A50-30A2-46F4-8C22-AF68131D907E}" type="pres">
      <dgm:prSet presAssocID="{4318C1B0-D904-41D9-90B4-C6EDF0EDE0B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491688E-D87F-40AF-A6E7-4DA98978A2BD}" type="pres">
      <dgm:prSet presAssocID="{5834A80B-1DF6-44A9-9F59-E6A53419A953}" presName="circ3" presStyleLbl="vennNode1" presStyleIdx="2" presStyleCnt="3"/>
      <dgm:spPr/>
    </dgm:pt>
    <dgm:pt modelId="{562F15F7-B475-49F9-82AA-520E3A182D9F}" type="pres">
      <dgm:prSet presAssocID="{5834A80B-1DF6-44A9-9F59-E6A53419A95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767C2A08-5334-47B2-8153-E8A107A487D8}" srcId="{8435A6B7-E298-4FCC-8387-1F6DE41AFE8E}" destId="{4318C1B0-D904-41D9-90B4-C6EDF0EDE0B6}" srcOrd="1" destOrd="0" parTransId="{E27B3D70-68A8-4DD6-9699-94671134D2AF}" sibTransId="{A147ACAA-04E2-4E6A-92AC-FB31C30FEF71}"/>
    <dgm:cxn modelId="{3C37C72E-50F4-4BD6-8892-2606BC7683B2}" type="presOf" srcId="{4318C1B0-D904-41D9-90B4-C6EDF0EDE0B6}" destId="{04C256EC-BF13-45CD-9FF9-F6876509E619}" srcOrd="0" destOrd="0" presId="urn:microsoft.com/office/officeart/2005/8/layout/venn1"/>
    <dgm:cxn modelId="{49FBE639-53B7-438A-B3AF-EEF1CA87698C}" type="presOf" srcId="{5834A80B-1DF6-44A9-9F59-E6A53419A953}" destId="{7491688E-D87F-40AF-A6E7-4DA98978A2BD}" srcOrd="0" destOrd="0" presId="urn:microsoft.com/office/officeart/2005/8/layout/venn1"/>
    <dgm:cxn modelId="{D374873F-5DED-4105-9E3B-0B5D90B592FD}" srcId="{8435A6B7-E298-4FCC-8387-1F6DE41AFE8E}" destId="{5834A80B-1DF6-44A9-9F59-E6A53419A953}" srcOrd="2" destOrd="0" parTransId="{17AD5021-B8A2-467D-A275-C85E685E8670}" sibTransId="{7DF16BA7-BF5C-452E-827E-0212C95B9A92}"/>
    <dgm:cxn modelId="{2CFF0F5C-3AEB-4D50-9499-877CEF4C5AED}" type="presOf" srcId="{63CDD867-ED9F-484C-810F-EB6E55C831AD}" destId="{F383ACD9-933D-4D86-8F67-AEA48C75E8CA}" srcOrd="0" destOrd="0" presId="urn:microsoft.com/office/officeart/2005/8/layout/venn1"/>
    <dgm:cxn modelId="{5770C26C-DADD-4EF7-BDB5-2E31D9D70036}" type="presOf" srcId="{5834A80B-1DF6-44A9-9F59-E6A53419A953}" destId="{562F15F7-B475-49F9-82AA-520E3A182D9F}" srcOrd="1" destOrd="0" presId="urn:microsoft.com/office/officeart/2005/8/layout/venn1"/>
    <dgm:cxn modelId="{838B4F8B-83BE-42E8-B159-E40D7F7C73E0}" srcId="{8435A6B7-E298-4FCC-8387-1F6DE41AFE8E}" destId="{63CDD867-ED9F-484C-810F-EB6E55C831AD}" srcOrd="0" destOrd="0" parTransId="{A7B95F45-7032-4C8D-91F1-A01FE413D3FD}" sibTransId="{16A24296-E518-4C95-A601-D5FBD60556EF}"/>
    <dgm:cxn modelId="{236D258F-A307-4502-9D84-A957EE536DBE}" type="presOf" srcId="{4318C1B0-D904-41D9-90B4-C6EDF0EDE0B6}" destId="{A2FE1A50-30A2-46F4-8C22-AF68131D907E}" srcOrd="1" destOrd="0" presId="urn:microsoft.com/office/officeart/2005/8/layout/venn1"/>
    <dgm:cxn modelId="{D993659E-A2F1-473D-8031-791931B1B23A}" type="presOf" srcId="{8435A6B7-E298-4FCC-8387-1F6DE41AFE8E}" destId="{E06D8943-F861-4CAC-B7B1-FE02E32764E8}" srcOrd="0" destOrd="0" presId="urn:microsoft.com/office/officeart/2005/8/layout/venn1"/>
    <dgm:cxn modelId="{337D2CBD-B7E6-4A19-B17E-81ABDA73C84C}" type="presOf" srcId="{63CDD867-ED9F-484C-810F-EB6E55C831AD}" destId="{D5D2AF8E-BA1D-468E-B2F4-C97753DA7FFC}" srcOrd="1" destOrd="0" presId="urn:microsoft.com/office/officeart/2005/8/layout/venn1"/>
    <dgm:cxn modelId="{30A86EE6-744E-4CB1-828D-6173951EF0DD}" type="presParOf" srcId="{E06D8943-F861-4CAC-B7B1-FE02E32764E8}" destId="{F383ACD9-933D-4D86-8F67-AEA48C75E8CA}" srcOrd="0" destOrd="0" presId="urn:microsoft.com/office/officeart/2005/8/layout/venn1"/>
    <dgm:cxn modelId="{99935ABB-7D65-4875-ADCF-634B88A4F988}" type="presParOf" srcId="{E06D8943-F861-4CAC-B7B1-FE02E32764E8}" destId="{D5D2AF8E-BA1D-468E-B2F4-C97753DA7FFC}" srcOrd="1" destOrd="0" presId="urn:microsoft.com/office/officeart/2005/8/layout/venn1"/>
    <dgm:cxn modelId="{356C5F2A-3FCB-443F-9FF4-2B707C361127}" type="presParOf" srcId="{E06D8943-F861-4CAC-B7B1-FE02E32764E8}" destId="{04C256EC-BF13-45CD-9FF9-F6876509E619}" srcOrd="2" destOrd="0" presId="urn:microsoft.com/office/officeart/2005/8/layout/venn1"/>
    <dgm:cxn modelId="{687FD2AE-BAB6-401B-9B4C-5FB9C3E5FB07}" type="presParOf" srcId="{E06D8943-F861-4CAC-B7B1-FE02E32764E8}" destId="{A2FE1A50-30A2-46F4-8C22-AF68131D907E}" srcOrd="3" destOrd="0" presId="urn:microsoft.com/office/officeart/2005/8/layout/venn1"/>
    <dgm:cxn modelId="{92BC9C86-DB9D-46B7-998F-301FA6EFF7A0}" type="presParOf" srcId="{E06D8943-F861-4CAC-B7B1-FE02E32764E8}" destId="{7491688E-D87F-40AF-A6E7-4DA98978A2BD}" srcOrd="4" destOrd="0" presId="urn:microsoft.com/office/officeart/2005/8/layout/venn1"/>
    <dgm:cxn modelId="{B183FA3E-4F25-42F6-8372-058826C3461B}" type="presParOf" srcId="{E06D8943-F861-4CAC-B7B1-FE02E32764E8}" destId="{562F15F7-B475-49F9-82AA-520E3A182D9F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83ACD9-933D-4D86-8F67-AEA48C75E8CA}">
      <dsp:nvSpPr>
        <dsp:cNvPr id="0" name=""/>
        <dsp:cNvSpPr/>
      </dsp:nvSpPr>
      <dsp:spPr>
        <a:xfrm>
          <a:off x="4091940" y="58102"/>
          <a:ext cx="2788920" cy="2788920"/>
        </a:xfrm>
        <a:prstGeom prst="ellipse">
          <a:avLst/>
        </a:prstGeom>
        <a:solidFill>
          <a:srgbClr val="70A489">
            <a:alpha val="9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>
              <a:solidFill>
                <a:srgbClr val="FFFFFF"/>
              </a:solidFill>
            </a:rPr>
            <a:t>Section B</a:t>
          </a:r>
        </a:p>
      </dsp:txBody>
      <dsp:txXfrm>
        <a:off x="4463796" y="546163"/>
        <a:ext cx="2045208" cy="1255014"/>
      </dsp:txXfrm>
    </dsp:sp>
    <dsp:sp modelId="{04C256EC-BF13-45CD-9FF9-F6876509E619}">
      <dsp:nvSpPr>
        <dsp:cNvPr id="0" name=""/>
        <dsp:cNvSpPr/>
      </dsp:nvSpPr>
      <dsp:spPr>
        <a:xfrm>
          <a:off x="5098275" y="1801177"/>
          <a:ext cx="2788920" cy="2788920"/>
        </a:xfrm>
        <a:prstGeom prst="ellipse">
          <a:avLst/>
        </a:prstGeom>
        <a:solidFill>
          <a:schemeClr val="accent3">
            <a:alpha val="83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>
              <a:solidFill>
                <a:srgbClr val="FFFFFF"/>
              </a:solidFill>
            </a:rPr>
            <a:t>Section C</a:t>
          </a:r>
        </a:p>
      </dsp:txBody>
      <dsp:txXfrm>
        <a:off x="5951220" y="2521648"/>
        <a:ext cx="1673352" cy="1533906"/>
      </dsp:txXfrm>
    </dsp:sp>
    <dsp:sp modelId="{7491688E-D87F-40AF-A6E7-4DA98978A2BD}">
      <dsp:nvSpPr>
        <dsp:cNvPr id="0" name=""/>
        <dsp:cNvSpPr/>
      </dsp:nvSpPr>
      <dsp:spPr>
        <a:xfrm>
          <a:off x="3085604" y="1801177"/>
          <a:ext cx="2788920" cy="2788920"/>
        </a:xfrm>
        <a:prstGeom prst="ellipse">
          <a:avLst/>
        </a:prstGeom>
        <a:solidFill>
          <a:schemeClr val="accent2">
            <a:hueOff val="0"/>
            <a:satOff val="0"/>
            <a:lumOff val="0"/>
            <a:alpha val="79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>
              <a:solidFill>
                <a:srgbClr val="FFFFFF"/>
              </a:solidFill>
            </a:rPr>
            <a:t>Section A</a:t>
          </a:r>
        </a:p>
      </dsp:txBody>
      <dsp:txXfrm>
        <a:off x="3348228" y="2521648"/>
        <a:ext cx="1673352" cy="15339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594221-B70A-49AA-A289-0598B0216462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B6B133-1285-487F-A7A5-57018AB59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24051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FF773D-58E2-48E4-9CEB-E2AC1B8D4A7E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7F276D-AB7D-49E5-8C1A-C6BAEA6D2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17992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F276D-AB7D-49E5-8C1A-C6BAEA6D223A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060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F276D-AB7D-49E5-8C1A-C6BAEA6D223A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563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2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0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2819400"/>
            <a:ext cx="3352800" cy="27432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600" b="1" i="0">
                <a:solidFill>
                  <a:srgbClr val="E87424"/>
                </a:solidFill>
                <a:latin typeface="Garamond" panose="02020404030301010803" pitchFamily="18" charset="0"/>
              </a:defRPr>
            </a:lvl1pPr>
            <a:lvl2pPr>
              <a:defRPr sz="2800" baseline="0">
                <a:latin typeface="Garamond" panose="02020404030301010803" pitchFamily="18" charset="0"/>
              </a:defRPr>
            </a:lvl2pPr>
            <a:lvl3pPr>
              <a:defRPr>
                <a:latin typeface="Garamond" panose="02020404030301010803" pitchFamily="18" charset="0"/>
              </a:defRPr>
            </a:lvl3pPr>
            <a:lvl4pPr>
              <a:defRPr>
                <a:latin typeface="Garamond" panose="02020404030301010803" pitchFamily="18" charset="0"/>
              </a:defRPr>
            </a:lvl4pPr>
            <a:lvl5pPr>
              <a:defRPr>
                <a:latin typeface="Garamond" panose="02020404030301010803" pitchFamily="18" charset="0"/>
              </a:defRPr>
            </a:lvl5pPr>
          </a:lstStyle>
          <a:p>
            <a:pPr lvl="0"/>
            <a:r>
              <a:rPr lang="en-US" dirty="0"/>
              <a:t>5 years</a:t>
            </a:r>
          </a:p>
          <a:p>
            <a:pPr lvl="1"/>
            <a:r>
              <a:rPr lang="en-US" dirty="0"/>
              <a:t>Name here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134070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0" dirty="0">
                <a:solidFill>
                  <a:srgbClr val="E87424"/>
                </a:solidFill>
                <a:latin typeface="Garamond" panose="02020404030301010803" pitchFamily="18" charset="0"/>
              </a:rPr>
              <a:t>NORC Staff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572000" y="2819400"/>
            <a:ext cx="3352800" cy="27432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600" b="1" i="0">
                <a:solidFill>
                  <a:srgbClr val="E87424"/>
                </a:solidFill>
                <a:latin typeface="Garamond" panose="02020404030301010803" pitchFamily="18" charset="0"/>
              </a:defRPr>
            </a:lvl1pPr>
            <a:lvl2pPr>
              <a:defRPr sz="2800" baseline="0">
                <a:latin typeface="Garamond" panose="02020404030301010803" pitchFamily="18" charset="0"/>
              </a:defRPr>
            </a:lvl2pPr>
            <a:lvl3pPr>
              <a:defRPr>
                <a:latin typeface="Garamond" panose="02020404030301010803" pitchFamily="18" charset="0"/>
              </a:defRPr>
            </a:lvl3pPr>
            <a:lvl4pPr>
              <a:defRPr>
                <a:latin typeface="Garamond" panose="02020404030301010803" pitchFamily="18" charset="0"/>
              </a:defRPr>
            </a:lvl4pPr>
            <a:lvl5pPr>
              <a:defRPr>
                <a:latin typeface="Garamond" panose="02020404030301010803" pitchFamily="18" charset="0"/>
              </a:defRPr>
            </a:lvl5pPr>
          </a:lstStyle>
          <a:p>
            <a:pPr lvl="0"/>
            <a:r>
              <a:rPr lang="en-US" dirty="0"/>
              <a:t>x years</a:t>
            </a:r>
          </a:p>
          <a:p>
            <a:pPr lvl="1"/>
            <a:r>
              <a:rPr lang="en-US" dirty="0"/>
              <a:t>Name Here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1" hasCustomPrompt="1"/>
          </p:nvPr>
        </p:nvSpPr>
        <p:spPr>
          <a:xfrm>
            <a:off x="8305800" y="2819400"/>
            <a:ext cx="3352800" cy="27432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600" b="1" i="0">
                <a:solidFill>
                  <a:srgbClr val="E87424"/>
                </a:solidFill>
                <a:latin typeface="Garamond" panose="02020404030301010803" pitchFamily="18" charset="0"/>
              </a:defRPr>
            </a:lvl1pPr>
            <a:lvl2pPr>
              <a:defRPr sz="2800" baseline="0">
                <a:latin typeface="Garamond" panose="02020404030301010803" pitchFamily="18" charset="0"/>
              </a:defRPr>
            </a:lvl2pPr>
            <a:lvl3pPr>
              <a:defRPr>
                <a:latin typeface="Garamond" panose="02020404030301010803" pitchFamily="18" charset="0"/>
              </a:defRPr>
            </a:lvl3pPr>
            <a:lvl4pPr>
              <a:defRPr>
                <a:latin typeface="Garamond" panose="02020404030301010803" pitchFamily="18" charset="0"/>
              </a:defRPr>
            </a:lvl4pPr>
            <a:lvl5pPr>
              <a:defRPr>
                <a:latin typeface="Garamond" panose="02020404030301010803" pitchFamily="18" charset="0"/>
              </a:defRPr>
            </a:lvl5pPr>
          </a:lstStyle>
          <a:p>
            <a:pPr lvl="0"/>
            <a:r>
              <a:rPr lang="en-US" dirty="0"/>
              <a:t>x years</a:t>
            </a:r>
          </a:p>
          <a:p>
            <a:pPr lvl="1"/>
            <a:r>
              <a:rPr lang="en-US" dirty="0"/>
              <a:t>Name here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409869"/>
            <a:ext cx="12192000" cy="2333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700"/>
              </a:lnSpc>
            </a:pPr>
            <a:r>
              <a:rPr lang="en-US" sz="6000" dirty="0">
                <a:solidFill>
                  <a:schemeClr val="tx1"/>
                </a:solidFill>
                <a:latin typeface="ShelleyAllegro BT" panose="03030702030607090B03" pitchFamily="66" charset="0"/>
              </a:rPr>
              <a:t>Congratulations to these </a:t>
            </a:r>
            <a:br>
              <a:rPr lang="en-US" sz="6000" dirty="0">
                <a:solidFill>
                  <a:schemeClr val="tx1"/>
                </a:solidFill>
                <a:latin typeface="ShelleyAllegro BT" panose="03030702030607090B03" pitchFamily="66" charset="0"/>
              </a:rPr>
            </a:br>
            <a:br>
              <a:rPr lang="en-US" sz="6000" dirty="0">
                <a:solidFill>
                  <a:schemeClr val="tx1"/>
                </a:solidFill>
                <a:latin typeface="ShelleyAllegro BT" panose="03030702030607090B03" pitchFamily="66" charset="0"/>
              </a:rPr>
            </a:br>
            <a:r>
              <a:rPr lang="en-US" sz="6000" dirty="0">
                <a:solidFill>
                  <a:schemeClr val="tx1"/>
                </a:solidFill>
                <a:latin typeface="ShelleyAllegro BT" panose="03030702030607090B03" pitchFamily="66" charset="0"/>
              </a:rPr>
              <a:t>on celebrating a work anniversary milestone!</a:t>
            </a:r>
            <a:endParaRPr lang="en-US" sz="6000" b="0" dirty="0">
              <a:solidFill>
                <a:schemeClr val="tx1"/>
              </a:solidFill>
              <a:latin typeface="ShelleyAllegro BT" panose="03030702030607090B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7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#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9B9C3-AED6-4349-8C1E-27E2A628E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580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#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9B9C3-AED6-4349-8C1E-27E2A628E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867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69512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876750" y="1066800"/>
            <a:ext cx="7071346" cy="1905000"/>
          </a:xfrm>
        </p:spPr>
        <p:txBody>
          <a:bodyPr anchor="ctr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032"/>
          <p:cNvSpPr>
            <a:spLocks noChangeArrowheads="1"/>
          </p:cNvSpPr>
          <p:nvPr/>
        </p:nvSpPr>
        <p:spPr bwMode="auto">
          <a:xfrm rot="5400000">
            <a:off x="9944100" y="3086100"/>
            <a:ext cx="4343400" cy="15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2" name="Rectangle 1032"/>
          <p:cNvSpPr>
            <a:spLocks noChangeArrowheads="1"/>
          </p:cNvSpPr>
          <p:nvPr/>
        </p:nvSpPr>
        <p:spPr bwMode="auto">
          <a:xfrm rot="5400000">
            <a:off x="2476499" y="3086100"/>
            <a:ext cx="4343400" cy="15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3" name="Subtitle 1"/>
          <p:cNvSpPr>
            <a:spLocks noGrp="1"/>
          </p:cNvSpPr>
          <p:nvPr>
            <p:ph type="subTitle" idx="1" hasCustomPrompt="1"/>
          </p:nvPr>
        </p:nvSpPr>
        <p:spPr>
          <a:xfrm>
            <a:off x="4876750" y="3875930"/>
            <a:ext cx="7071346" cy="411476"/>
          </a:xfrm>
        </p:spPr>
        <p:txBody>
          <a:bodyPr/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Date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4876751" y="3337561"/>
            <a:ext cx="7071345" cy="449578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sz="2000">
                <a:solidFill>
                  <a:schemeClr val="tx1"/>
                </a:solidFill>
              </a:defRPr>
            </a:lvl4pPr>
            <a:lvl5pPr>
              <a:buFontTx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Your Name Here</a:t>
            </a:r>
          </a:p>
        </p:txBody>
      </p:sp>
      <p:pic>
        <p:nvPicPr>
          <p:cNvPr id="9" name="Picture Placeholder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992124"/>
            <a:ext cx="4572000" cy="4340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18223" y="6333411"/>
            <a:ext cx="186235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095695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876750" y="1066800"/>
            <a:ext cx="7071346" cy="1905000"/>
          </a:xfrm>
        </p:spPr>
        <p:txBody>
          <a:bodyPr anchor="ctr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1032"/>
          <p:cNvSpPr>
            <a:spLocks noChangeArrowheads="1"/>
          </p:cNvSpPr>
          <p:nvPr/>
        </p:nvSpPr>
        <p:spPr bwMode="auto">
          <a:xfrm rot="5400000">
            <a:off x="9944100" y="3086100"/>
            <a:ext cx="4343400" cy="15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7" name="Rectangle 1032"/>
          <p:cNvSpPr>
            <a:spLocks noChangeArrowheads="1"/>
          </p:cNvSpPr>
          <p:nvPr/>
        </p:nvSpPr>
        <p:spPr bwMode="auto">
          <a:xfrm rot="5400000">
            <a:off x="2476499" y="3086100"/>
            <a:ext cx="4343400" cy="15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8" name="Subtitle 1"/>
          <p:cNvSpPr>
            <a:spLocks noGrp="1"/>
          </p:cNvSpPr>
          <p:nvPr>
            <p:ph type="subTitle" idx="1" hasCustomPrompt="1"/>
          </p:nvPr>
        </p:nvSpPr>
        <p:spPr>
          <a:xfrm>
            <a:off x="4876750" y="3875930"/>
            <a:ext cx="7071346" cy="411476"/>
          </a:xfrm>
        </p:spPr>
        <p:txBody>
          <a:bodyPr/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Date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4876751" y="3337561"/>
            <a:ext cx="7071345" cy="449578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sz="2000">
                <a:solidFill>
                  <a:schemeClr val="tx1"/>
                </a:solidFill>
              </a:defRPr>
            </a:lvl4pPr>
            <a:lvl5pPr>
              <a:buFontTx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Your Name Here</a:t>
            </a:r>
          </a:p>
        </p:txBody>
      </p:sp>
      <p:pic>
        <p:nvPicPr>
          <p:cNvPr id="20" name="Picture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992124"/>
            <a:ext cx="4572000" cy="4340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18223" y="6333411"/>
            <a:ext cx="186235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866945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Slid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876750" y="1066800"/>
            <a:ext cx="7071346" cy="1905000"/>
          </a:xfrm>
        </p:spPr>
        <p:txBody>
          <a:bodyPr anchor="ctr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1032"/>
          <p:cNvSpPr>
            <a:spLocks noChangeArrowheads="1"/>
          </p:cNvSpPr>
          <p:nvPr/>
        </p:nvSpPr>
        <p:spPr bwMode="auto">
          <a:xfrm rot="5400000">
            <a:off x="9944100" y="3086100"/>
            <a:ext cx="4343400" cy="15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7" name="Rectangle 1032"/>
          <p:cNvSpPr>
            <a:spLocks noChangeArrowheads="1"/>
          </p:cNvSpPr>
          <p:nvPr/>
        </p:nvSpPr>
        <p:spPr bwMode="auto">
          <a:xfrm rot="5400000">
            <a:off x="2476499" y="3086100"/>
            <a:ext cx="4343400" cy="15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8" name="Subtitle 1"/>
          <p:cNvSpPr>
            <a:spLocks noGrp="1"/>
          </p:cNvSpPr>
          <p:nvPr>
            <p:ph type="subTitle" idx="1" hasCustomPrompt="1"/>
          </p:nvPr>
        </p:nvSpPr>
        <p:spPr>
          <a:xfrm>
            <a:off x="4876750" y="3875930"/>
            <a:ext cx="7071346" cy="411476"/>
          </a:xfrm>
        </p:spPr>
        <p:txBody>
          <a:bodyPr/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Date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4876751" y="3337561"/>
            <a:ext cx="7071345" cy="449578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sz="2000">
                <a:solidFill>
                  <a:schemeClr val="tx1"/>
                </a:solidFill>
              </a:defRPr>
            </a:lvl4pPr>
            <a:lvl5pPr>
              <a:buFontTx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Your Name Here</a:t>
            </a:r>
          </a:p>
        </p:txBody>
      </p:sp>
      <p:pic>
        <p:nvPicPr>
          <p:cNvPr id="20" name="Picture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992124"/>
            <a:ext cx="4572000" cy="4340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18223" y="6333411"/>
            <a:ext cx="186235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573768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Slide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876750" y="1066800"/>
            <a:ext cx="7071346" cy="1905000"/>
          </a:xfrm>
        </p:spPr>
        <p:txBody>
          <a:bodyPr anchor="ctr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1032"/>
          <p:cNvSpPr>
            <a:spLocks noChangeArrowheads="1"/>
          </p:cNvSpPr>
          <p:nvPr/>
        </p:nvSpPr>
        <p:spPr bwMode="auto">
          <a:xfrm rot="5400000">
            <a:off x="9944100" y="3086100"/>
            <a:ext cx="4343400" cy="15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7" name="Rectangle 1032"/>
          <p:cNvSpPr>
            <a:spLocks noChangeArrowheads="1"/>
          </p:cNvSpPr>
          <p:nvPr/>
        </p:nvSpPr>
        <p:spPr bwMode="auto">
          <a:xfrm rot="5400000">
            <a:off x="2476499" y="3086100"/>
            <a:ext cx="4343400" cy="15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8" name="Subtitle 1"/>
          <p:cNvSpPr>
            <a:spLocks noGrp="1"/>
          </p:cNvSpPr>
          <p:nvPr>
            <p:ph type="subTitle" idx="1" hasCustomPrompt="1"/>
          </p:nvPr>
        </p:nvSpPr>
        <p:spPr>
          <a:xfrm>
            <a:off x="4876750" y="3875930"/>
            <a:ext cx="7071346" cy="411476"/>
          </a:xfrm>
        </p:spPr>
        <p:txBody>
          <a:bodyPr/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Date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4876751" y="3337561"/>
            <a:ext cx="7071345" cy="449578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sz="2000">
                <a:solidFill>
                  <a:schemeClr val="tx1"/>
                </a:solidFill>
              </a:defRPr>
            </a:lvl4pPr>
            <a:lvl5pPr>
              <a:buFontTx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Your Name Here</a:t>
            </a:r>
          </a:p>
        </p:txBody>
      </p:sp>
      <p:pic>
        <p:nvPicPr>
          <p:cNvPr id="20" name="Picture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992124"/>
            <a:ext cx="4572000" cy="4340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18223" y="6333411"/>
            <a:ext cx="186235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67053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Slide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876750" y="1066800"/>
            <a:ext cx="7071346" cy="1905000"/>
          </a:xfrm>
        </p:spPr>
        <p:txBody>
          <a:bodyPr anchor="ctr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1032"/>
          <p:cNvSpPr>
            <a:spLocks noChangeArrowheads="1"/>
          </p:cNvSpPr>
          <p:nvPr/>
        </p:nvSpPr>
        <p:spPr bwMode="auto">
          <a:xfrm rot="5400000">
            <a:off x="9944100" y="3086100"/>
            <a:ext cx="4343400" cy="15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7" name="Rectangle 1032"/>
          <p:cNvSpPr>
            <a:spLocks noChangeArrowheads="1"/>
          </p:cNvSpPr>
          <p:nvPr/>
        </p:nvSpPr>
        <p:spPr bwMode="auto">
          <a:xfrm rot="5400000">
            <a:off x="2476499" y="3086100"/>
            <a:ext cx="4343400" cy="15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8" name="Subtitle 1"/>
          <p:cNvSpPr>
            <a:spLocks noGrp="1"/>
          </p:cNvSpPr>
          <p:nvPr>
            <p:ph type="subTitle" idx="1" hasCustomPrompt="1"/>
          </p:nvPr>
        </p:nvSpPr>
        <p:spPr>
          <a:xfrm>
            <a:off x="4876750" y="3875930"/>
            <a:ext cx="7071346" cy="411476"/>
          </a:xfrm>
        </p:spPr>
        <p:txBody>
          <a:bodyPr/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Date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4876751" y="3337561"/>
            <a:ext cx="7071345" cy="449578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sz="2000">
                <a:solidFill>
                  <a:schemeClr val="tx1"/>
                </a:solidFill>
              </a:defRPr>
            </a:lvl4pPr>
            <a:lvl5pPr>
              <a:buFontTx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Your Name Here</a:t>
            </a:r>
          </a:p>
        </p:txBody>
      </p:sp>
      <p:pic>
        <p:nvPicPr>
          <p:cNvPr id="20" name="Picture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623" r="11623"/>
          <a:stretch>
            <a:fillRect/>
          </a:stretch>
        </p:blipFill>
        <p:spPr bwMode="auto">
          <a:xfrm>
            <a:off x="-1" y="990600"/>
            <a:ext cx="4572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18223" y="6333411"/>
            <a:ext cx="186235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234736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Slide Option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876750" y="1066800"/>
            <a:ext cx="7071346" cy="1905000"/>
          </a:xfrm>
        </p:spPr>
        <p:txBody>
          <a:bodyPr anchor="ctr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1032"/>
          <p:cNvSpPr>
            <a:spLocks noChangeArrowheads="1"/>
          </p:cNvSpPr>
          <p:nvPr/>
        </p:nvSpPr>
        <p:spPr bwMode="auto">
          <a:xfrm rot="5400000">
            <a:off x="9944100" y="3086100"/>
            <a:ext cx="4343400" cy="15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7" name="Rectangle 1032"/>
          <p:cNvSpPr>
            <a:spLocks noChangeArrowheads="1"/>
          </p:cNvSpPr>
          <p:nvPr/>
        </p:nvSpPr>
        <p:spPr bwMode="auto">
          <a:xfrm rot="5400000">
            <a:off x="2476499" y="3086100"/>
            <a:ext cx="4343400" cy="15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8" name="Subtitle 1"/>
          <p:cNvSpPr>
            <a:spLocks noGrp="1"/>
          </p:cNvSpPr>
          <p:nvPr>
            <p:ph type="subTitle" idx="1" hasCustomPrompt="1"/>
          </p:nvPr>
        </p:nvSpPr>
        <p:spPr>
          <a:xfrm>
            <a:off x="4876750" y="3875930"/>
            <a:ext cx="7071346" cy="411476"/>
          </a:xfrm>
        </p:spPr>
        <p:txBody>
          <a:bodyPr/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Date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4876751" y="3337561"/>
            <a:ext cx="7071345" cy="449578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sz="2000">
                <a:solidFill>
                  <a:schemeClr val="tx1"/>
                </a:solidFill>
              </a:defRPr>
            </a:lvl4pPr>
            <a:lvl5pPr>
              <a:buFontTx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Your Name Here</a:t>
            </a:r>
          </a:p>
        </p:txBody>
      </p:sp>
      <p:pic>
        <p:nvPicPr>
          <p:cNvPr id="20" name="Picture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2" r="14062"/>
          <a:stretch>
            <a:fillRect/>
          </a:stretch>
        </p:blipFill>
        <p:spPr bwMode="auto">
          <a:xfrm>
            <a:off x="-1" y="990600"/>
            <a:ext cx="4572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18223" y="6333411"/>
            <a:ext cx="186235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642550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Slide Option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876750" y="1066800"/>
            <a:ext cx="7071346" cy="1905000"/>
          </a:xfrm>
        </p:spPr>
        <p:txBody>
          <a:bodyPr anchor="ctr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1032"/>
          <p:cNvSpPr>
            <a:spLocks noChangeArrowheads="1"/>
          </p:cNvSpPr>
          <p:nvPr/>
        </p:nvSpPr>
        <p:spPr bwMode="auto">
          <a:xfrm rot="5400000">
            <a:off x="9944100" y="3086100"/>
            <a:ext cx="4343400" cy="15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7" name="Rectangle 1032"/>
          <p:cNvSpPr>
            <a:spLocks noChangeArrowheads="1"/>
          </p:cNvSpPr>
          <p:nvPr/>
        </p:nvSpPr>
        <p:spPr bwMode="auto">
          <a:xfrm rot="5400000">
            <a:off x="2476499" y="3086100"/>
            <a:ext cx="4343400" cy="15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8" name="Subtitle 1"/>
          <p:cNvSpPr>
            <a:spLocks noGrp="1"/>
          </p:cNvSpPr>
          <p:nvPr>
            <p:ph type="subTitle" idx="1" hasCustomPrompt="1"/>
          </p:nvPr>
        </p:nvSpPr>
        <p:spPr>
          <a:xfrm>
            <a:off x="4876750" y="3875930"/>
            <a:ext cx="7071346" cy="411476"/>
          </a:xfrm>
        </p:spPr>
        <p:txBody>
          <a:bodyPr/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Date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4876751" y="3337561"/>
            <a:ext cx="7071345" cy="449578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sz="2000">
                <a:solidFill>
                  <a:schemeClr val="tx1"/>
                </a:solidFill>
              </a:defRPr>
            </a:lvl4pPr>
            <a:lvl5pPr>
              <a:buFontTx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Your Name Here</a:t>
            </a:r>
          </a:p>
        </p:txBody>
      </p:sp>
      <p:pic>
        <p:nvPicPr>
          <p:cNvPr id="20" name="Picture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912" r="14912"/>
          <a:stretch>
            <a:fillRect/>
          </a:stretch>
        </p:blipFill>
        <p:spPr bwMode="auto">
          <a:xfrm>
            <a:off x="-1" y="990600"/>
            <a:ext cx="4572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18223" y="6333411"/>
            <a:ext cx="186235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501514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latin typeface="Garamond" panose="020204040303010108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Garamond" panose="020204040303010108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aramond" panose="02020404030301010803" pitchFamily="18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aramond" panose="02020404030301010803" pitchFamily="18" charset="0"/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aramond" panose="02020404030301010803" pitchFamily="18" charset="0"/>
              </a:defRPr>
            </a:lvl1pPr>
          </a:lstStyle>
          <a:p>
            <a:fld id="{3E29B9C3-AED6-4349-8C1E-27E2A628E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2972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Slide Option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876750" y="1066800"/>
            <a:ext cx="7071346" cy="1905000"/>
          </a:xfrm>
        </p:spPr>
        <p:txBody>
          <a:bodyPr anchor="ctr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032"/>
          <p:cNvSpPr>
            <a:spLocks noChangeArrowheads="1"/>
          </p:cNvSpPr>
          <p:nvPr/>
        </p:nvSpPr>
        <p:spPr bwMode="auto">
          <a:xfrm rot="5400000">
            <a:off x="9944100" y="3086100"/>
            <a:ext cx="4343400" cy="15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4" name="Rectangle 1032"/>
          <p:cNvSpPr>
            <a:spLocks noChangeArrowheads="1"/>
          </p:cNvSpPr>
          <p:nvPr/>
        </p:nvSpPr>
        <p:spPr bwMode="auto">
          <a:xfrm rot="5400000">
            <a:off x="2476499" y="3086100"/>
            <a:ext cx="4343400" cy="15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7" name="Subtitle 1"/>
          <p:cNvSpPr>
            <a:spLocks noGrp="1"/>
          </p:cNvSpPr>
          <p:nvPr>
            <p:ph type="subTitle" idx="1" hasCustomPrompt="1"/>
          </p:nvPr>
        </p:nvSpPr>
        <p:spPr>
          <a:xfrm>
            <a:off x="4876750" y="3875930"/>
            <a:ext cx="7071346" cy="411476"/>
          </a:xfrm>
        </p:spPr>
        <p:txBody>
          <a:bodyPr/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Date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4876751" y="3337561"/>
            <a:ext cx="7071345" cy="449578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sz="2000">
                <a:solidFill>
                  <a:schemeClr val="tx1"/>
                </a:solidFill>
              </a:defRPr>
            </a:lvl4pPr>
            <a:lvl5pPr>
              <a:buFontTx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Your Name Here</a:t>
            </a:r>
          </a:p>
        </p:txBody>
      </p:sp>
      <p:pic>
        <p:nvPicPr>
          <p:cNvPr id="19" name="Picture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006" r="15006"/>
          <a:stretch>
            <a:fillRect/>
          </a:stretch>
        </p:blipFill>
        <p:spPr bwMode="auto">
          <a:xfrm>
            <a:off x="-1" y="990600"/>
            <a:ext cx="4572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18223" y="6333411"/>
            <a:ext cx="186235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176684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Slide Option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876750" y="1066800"/>
            <a:ext cx="7071346" cy="1905000"/>
          </a:xfrm>
        </p:spPr>
        <p:txBody>
          <a:bodyPr anchor="ctr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1032"/>
          <p:cNvSpPr>
            <a:spLocks noChangeArrowheads="1"/>
          </p:cNvSpPr>
          <p:nvPr/>
        </p:nvSpPr>
        <p:spPr bwMode="auto">
          <a:xfrm rot="5400000">
            <a:off x="9944100" y="3086100"/>
            <a:ext cx="4343400" cy="15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7" name="Rectangle 1032"/>
          <p:cNvSpPr>
            <a:spLocks noChangeArrowheads="1"/>
          </p:cNvSpPr>
          <p:nvPr/>
        </p:nvSpPr>
        <p:spPr bwMode="auto">
          <a:xfrm rot="5400000">
            <a:off x="2476499" y="3086100"/>
            <a:ext cx="4343400" cy="15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8" name="Subtitle 1"/>
          <p:cNvSpPr>
            <a:spLocks noGrp="1"/>
          </p:cNvSpPr>
          <p:nvPr>
            <p:ph type="subTitle" idx="1" hasCustomPrompt="1"/>
          </p:nvPr>
        </p:nvSpPr>
        <p:spPr>
          <a:xfrm>
            <a:off x="4876750" y="3875930"/>
            <a:ext cx="7071346" cy="411476"/>
          </a:xfrm>
        </p:spPr>
        <p:txBody>
          <a:bodyPr/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Date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4876751" y="3337561"/>
            <a:ext cx="7071345" cy="449578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sz="2000">
                <a:solidFill>
                  <a:schemeClr val="tx1"/>
                </a:solidFill>
              </a:defRPr>
            </a:lvl4pPr>
            <a:lvl5pPr>
              <a:buFontTx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Your Name Here</a:t>
            </a:r>
          </a:p>
        </p:txBody>
      </p:sp>
      <p:pic>
        <p:nvPicPr>
          <p:cNvPr id="20" name="Picture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96" b="18296"/>
          <a:stretch>
            <a:fillRect/>
          </a:stretch>
        </p:blipFill>
        <p:spPr bwMode="auto">
          <a:xfrm>
            <a:off x="-1" y="990600"/>
            <a:ext cx="4572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18223" y="6333411"/>
            <a:ext cx="186235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1817950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Slide Option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876750" y="1066800"/>
            <a:ext cx="7071346" cy="1905000"/>
          </a:xfrm>
        </p:spPr>
        <p:txBody>
          <a:bodyPr anchor="ctr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1032"/>
          <p:cNvSpPr>
            <a:spLocks noChangeArrowheads="1"/>
          </p:cNvSpPr>
          <p:nvPr/>
        </p:nvSpPr>
        <p:spPr bwMode="auto">
          <a:xfrm rot="5400000">
            <a:off x="9944100" y="3086100"/>
            <a:ext cx="4343400" cy="15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7" name="Rectangle 1032"/>
          <p:cNvSpPr>
            <a:spLocks noChangeArrowheads="1"/>
          </p:cNvSpPr>
          <p:nvPr/>
        </p:nvSpPr>
        <p:spPr bwMode="auto">
          <a:xfrm rot="5400000">
            <a:off x="2476499" y="3086100"/>
            <a:ext cx="4343400" cy="15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8" name="Subtitle 1"/>
          <p:cNvSpPr>
            <a:spLocks noGrp="1"/>
          </p:cNvSpPr>
          <p:nvPr>
            <p:ph type="subTitle" idx="1" hasCustomPrompt="1"/>
          </p:nvPr>
        </p:nvSpPr>
        <p:spPr>
          <a:xfrm>
            <a:off x="4876750" y="3875930"/>
            <a:ext cx="7071346" cy="411476"/>
          </a:xfrm>
        </p:spPr>
        <p:txBody>
          <a:bodyPr/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Date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4876751" y="3337561"/>
            <a:ext cx="7071345" cy="449578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sz="2000">
                <a:solidFill>
                  <a:schemeClr val="tx1"/>
                </a:solidFill>
              </a:defRPr>
            </a:lvl4pPr>
            <a:lvl5pPr>
              <a:buFontTx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Your Name Here</a:t>
            </a:r>
          </a:p>
        </p:txBody>
      </p:sp>
      <p:pic>
        <p:nvPicPr>
          <p:cNvPr id="20" name="Picture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995" r="14995"/>
          <a:stretch>
            <a:fillRect/>
          </a:stretch>
        </p:blipFill>
        <p:spPr bwMode="auto">
          <a:xfrm>
            <a:off x="-1" y="990600"/>
            <a:ext cx="4572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18223" y="6333411"/>
            <a:ext cx="186235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916019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Slide Option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876750" y="1066800"/>
            <a:ext cx="7071346" cy="1905000"/>
          </a:xfrm>
        </p:spPr>
        <p:txBody>
          <a:bodyPr anchor="ctr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1032"/>
          <p:cNvSpPr>
            <a:spLocks noChangeArrowheads="1"/>
          </p:cNvSpPr>
          <p:nvPr/>
        </p:nvSpPr>
        <p:spPr bwMode="auto">
          <a:xfrm rot="5400000">
            <a:off x="9944100" y="3086100"/>
            <a:ext cx="4343400" cy="15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7" name="Rectangle 1032"/>
          <p:cNvSpPr>
            <a:spLocks noChangeArrowheads="1"/>
          </p:cNvSpPr>
          <p:nvPr/>
        </p:nvSpPr>
        <p:spPr bwMode="auto">
          <a:xfrm rot="5400000">
            <a:off x="2476499" y="3086100"/>
            <a:ext cx="4343400" cy="15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8" name="Subtitle 1"/>
          <p:cNvSpPr>
            <a:spLocks noGrp="1"/>
          </p:cNvSpPr>
          <p:nvPr>
            <p:ph type="subTitle" idx="1" hasCustomPrompt="1"/>
          </p:nvPr>
        </p:nvSpPr>
        <p:spPr>
          <a:xfrm>
            <a:off x="4876750" y="3875930"/>
            <a:ext cx="7071346" cy="411476"/>
          </a:xfrm>
        </p:spPr>
        <p:txBody>
          <a:bodyPr/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Date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4876751" y="3337561"/>
            <a:ext cx="7071345" cy="449578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sz="2000">
                <a:solidFill>
                  <a:schemeClr val="tx1"/>
                </a:solidFill>
              </a:defRPr>
            </a:lvl4pPr>
            <a:lvl5pPr>
              <a:buFontTx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Your Name Here</a:t>
            </a:r>
          </a:p>
        </p:txBody>
      </p:sp>
      <p:pic>
        <p:nvPicPr>
          <p:cNvPr id="20" name="Picture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770" r="14770"/>
          <a:stretch>
            <a:fillRect/>
          </a:stretch>
        </p:blipFill>
        <p:spPr bwMode="auto">
          <a:xfrm>
            <a:off x="-1" y="990600"/>
            <a:ext cx="4572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18223" y="6333411"/>
            <a:ext cx="186235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6254588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Slide Option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876750" y="1066800"/>
            <a:ext cx="7071346" cy="1905000"/>
          </a:xfrm>
        </p:spPr>
        <p:txBody>
          <a:bodyPr anchor="ctr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 1032"/>
          <p:cNvSpPr>
            <a:spLocks noChangeArrowheads="1"/>
          </p:cNvSpPr>
          <p:nvPr/>
        </p:nvSpPr>
        <p:spPr bwMode="auto">
          <a:xfrm rot="5400000">
            <a:off x="9944100" y="3086100"/>
            <a:ext cx="4343400" cy="15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8" name="Rectangle 1032"/>
          <p:cNvSpPr>
            <a:spLocks noChangeArrowheads="1"/>
          </p:cNvSpPr>
          <p:nvPr/>
        </p:nvSpPr>
        <p:spPr bwMode="auto">
          <a:xfrm rot="5400000">
            <a:off x="2476499" y="3086100"/>
            <a:ext cx="4343400" cy="15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9" name="Subtitle 1"/>
          <p:cNvSpPr>
            <a:spLocks noGrp="1"/>
          </p:cNvSpPr>
          <p:nvPr>
            <p:ph type="subTitle" idx="1" hasCustomPrompt="1"/>
          </p:nvPr>
        </p:nvSpPr>
        <p:spPr>
          <a:xfrm>
            <a:off x="4876750" y="3875930"/>
            <a:ext cx="7071346" cy="411476"/>
          </a:xfrm>
        </p:spPr>
        <p:txBody>
          <a:bodyPr/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Date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4876751" y="3337561"/>
            <a:ext cx="7071345" cy="449578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sz="2000">
                <a:solidFill>
                  <a:schemeClr val="tx1"/>
                </a:solidFill>
              </a:defRPr>
            </a:lvl4pPr>
            <a:lvl5pPr>
              <a:buFontTx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Your Name Here</a:t>
            </a:r>
          </a:p>
        </p:txBody>
      </p:sp>
      <p:pic>
        <p:nvPicPr>
          <p:cNvPr id="21" name="Picture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081" r="20081"/>
          <a:stretch>
            <a:fillRect/>
          </a:stretch>
        </p:blipFill>
        <p:spPr bwMode="auto">
          <a:xfrm>
            <a:off x="-1" y="990600"/>
            <a:ext cx="4572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18223" y="6333411"/>
            <a:ext cx="186235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3259962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Intro Slide Option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-1" y="990600"/>
            <a:ext cx="4572000" cy="43434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876750" y="1066800"/>
            <a:ext cx="7071346" cy="1905000"/>
          </a:xfrm>
        </p:spPr>
        <p:txBody>
          <a:bodyPr anchor="ctr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 1032"/>
          <p:cNvSpPr>
            <a:spLocks noChangeArrowheads="1"/>
          </p:cNvSpPr>
          <p:nvPr/>
        </p:nvSpPr>
        <p:spPr bwMode="auto">
          <a:xfrm rot="5400000">
            <a:off x="9944100" y="3086100"/>
            <a:ext cx="4343400" cy="15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4" name="Rectangle 1032"/>
          <p:cNvSpPr>
            <a:spLocks noChangeArrowheads="1"/>
          </p:cNvSpPr>
          <p:nvPr/>
        </p:nvSpPr>
        <p:spPr bwMode="auto">
          <a:xfrm rot="5400000">
            <a:off x="2476499" y="3086100"/>
            <a:ext cx="4343400" cy="15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8" name="Subtitle 1"/>
          <p:cNvSpPr>
            <a:spLocks noGrp="1"/>
          </p:cNvSpPr>
          <p:nvPr>
            <p:ph type="subTitle" idx="1" hasCustomPrompt="1"/>
          </p:nvPr>
        </p:nvSpPr>
        <p:spPr>
          <a:xfrm>
            <a:off x="4876750" y="3875930"/>
            <a:ext cx="7071346" cy="411476"/>
          </a:xfrm>
        </p:spPr>
        <p:txBody>
          <a:bodyPr/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Date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4876751" y="3337561"/>
            <a:ext cx="7071345" cy="449578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sz="2000">
                <a:solidFill>
                  <a:schemeClr val="tx1"/>
                </a:solidFill>
              </a:defRPr>
            </a:lvl4pPr>
            <a:lvl5pPr>
              <a:buFontTx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Your Name Here</a:t>
            </a:r>
          </a:p>
        </p:txBody>
      </p:sp>
      <p:pic>
        <p:nvPicPr>
          <p:cNvPr id="10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18223" y="6333411"/>
            <a:ext cx="186235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9004389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Divider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4572000" cy="4343400"/>
          </a:xfrm>
          <a:prstGeom prst="rect">
            <a:avLst/>
          </a:prstGeom>
        </p:spPr>
      </p:pic>
      <p:sp>
        <p:nvSpPr>
          <p:cNvPr id="8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876750" y="1066800"/>
            <a:ext cx="7071346" cy="1905000"/>
          </a:xfrm>
        </p:spPr>
        <p:txBody>
          <a:bodyPr anchor="ctr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1032"/>
          <p:cNvSpPr>
            <a:spLocks noChangeArrowheads="1"/>
          </p:cNvSpPr>
          <p:nvPr/>
        </p:nvSpPr>
        <p:spPr bwMode="auto">
          <a:xfrm rot="5400000">
            <a:off x="9944100" y="3086100"/>
            <a:ext cx="4343400" cy="15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3" name="Rectangle 1032"/>
          <p:cNvSpPr>
            <a:spLocks noChangeArrowheads="1"/>
          </p:cNvSpPr>
          <p:nvPr/>
        </p:nvSpPr>
        <p:spPr bwMode="auto">
          <a:xfrm rot="5400000">
            <a:off x="2476499" y="3086100"/>
            <a:ext cx="4343400" cy="15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4" name="Subtitle 1"/>
          <p:cNvSpPr>
            <a:spLocks noGrp="1"/>
          </p:cNvSpPr>
          <p:nvPr>
            <p:ph type="subTitle" idx="1" hasCustomPrompt="1"/>
          </p:nvPr>
        </p:nvSpPr>
        <p:spPr>
          <a:xfrm>
            <a:off x="4876750" y="3875930"/>
            <a:ext cx="7071346" cy="411476"/>
          </a:xfrm>
        </p:spPr>
        <p:txBody>
          <a:bodyPr/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Date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4876751" y="3337561"/>
            <a:ext cx="7071345" cy="449578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sz="2000">
                <a:solidFill>
                  <a:schemeClr val="tx1"/>
                </a:solidFill>
              </a:defRPr>
            </a:lvl4pPr>
            <a:lvl5pPr>
              <a:buFontTx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Your Name Here</a:t>
            </a:r>
          </a:p>
        </p:txBody>
      </p:sp>
      <p:pic>
        <p:nvPicPr>
          <p:cNvPr id="11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18223" y="6333411"/>
            <a:ext cx="186235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9836367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Divider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988553" y="4034024"/>
            <a:ext cx="4937703" cy="449578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sz="2000">
                <a:solidFill>
                  <a:schemeClr val="tx1"/>
                </a:solidFill>
              </a:defRPr>
            </a:lvl4pPr>
            <a:lvl5pPr>
              <a:buFontTx/>
              <a:buNone/>
              <a:defRPr sz="2000">
                <a:solidFill>
                  <a:schemeClr val="tx1"/>
                </a:solidFill>
              </a:defRPr>
            </a:lvl5pPr>
          </a:lstStyle>
          <a:p>
            <a:r>
              <a:rPr lang="en-US"/>
              <a:t>Optional Subtitle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0" y="2441449"/>
            <a:ext cx="12192000" cy="1173477"/>
            <a:chOff x="0" y="-182877"/>
            <a:chExt cx="6309341" cy="1173477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-182877"/>
              <a:ext cx="6309341" cy="1024126"/>
            </a:xfrm>
            <a:prstGeom prst="rect">
              <a:avLst/>
            </a:prstGeom>
            <a:solidFill>
              <a:srgbClr val="4A4541"/>
            </a:solidFill>
          </p:spPr>
          <p:txBody>
            <a:bodyPr wrap="square" rtlCol="0" anchor="ctr">
              <a:noAutofit/>
            </a:bodyPr>
            <a:lstStyle/>
            <a:p>
              <a:pPr marL="0" indent="0" algn="ctr">
                <a:buFontTx/>
                <a:buNone/>
              </a:pPr>
              <a:endParaRPr lang="en-US" sz="2400" kern="0">
                <a:solidFill>
                  <a:schemeClr val="tx1"/>
                </a:solidFill>
              </a:endParaRPr>
            </a:p>
          </p:txBody>
        </p:sp>
        <p:sp>
          <p:nvSpPr>
            <p:cNvPr id="10" name="Rectangle 1032"/>
            <p:cNvSpPr>
              <a:spLocks noChangeArrowheads="1"/>
            </p:cNvSpPr>
            <p:nvPr userDrawn="1"/>
          </p:nvSpPr>
          <p:spPr bwMode="auto">
            <a:xfrm>
              <a:off x="0" y="838200"/>
              <a:ext cx="6309341" cy="15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/>
            <a:p>
              <a:endParaRPr lang="en-US" sz="2400"/>
            </a:p>
          </p:txBody>
        </p:sp>
      </p:grpSp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975416" y="2441449"/>
            <a:ext cx="10241169" cy="1021077"/>
          </a:xfrm>
        </p:spPr>
        <p:txBody>
          <a:bodyPr anchor="ctr"/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TEMPLATE FOR CUSTOM SECTION DIVIDER</a:t>
            </a:r>
          </a:p>
        </p:txBody>
      </p:sp>
      <p:pic>
        <p:nvPicPr>
          <p:cNvPr id="9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18223" y="6333411"/>
            <a:ext cx="186235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11819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MPLATE FOR TEXT/GRAPHIC/PHOTO No Sp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ln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lang="en-US"/>
              <a:t>TEMPLATE FOR TEXT/GRAPHIC/PHOTO No Spark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1"/>
          </p:nvPr>
        </p:nvSpPr>
        <p:spPr>
          <a:xfrm>
            <a:off x="609600" y="1527048"/>
            <a:ext cx="10871200" cy="4419600"/>
          </a:xfrm>
        </p:spPr>
        <p:txBody>
          <a:bodyPr/>
          <a:lstStyle>
            <a:lvl1pPr>
              <a:spcBef>
                <a:spcPts val="400"/>
              </a:spcBef>
              <a:defRPr>
                <a:solidFill>
                  <a:schemeClr val="accent1"/>
                </a:solidFill>
              </a:defRPr>
            </a:lvl1pPr>
            <a:lvl2pPr>
              <a:spcBef>
                <a:spcPts val="4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400"/>
              </a:spcBef>
              <a:defRPr/>
            </a:lvl4pPr>
            <a:lvl5pPr>
              <a:spcBef>
                <a:spcPts val="4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0" y="1112542"/>
            <a:ext cx="12192000" cy="304800"/>
          </a:xfrm>
        </p:spPr>
        <p:txBody>
          <a:bodyPr lIns="612648" tIns="27432" rIns="0" bIns="0"/>
          <a:lstStyle>
            <a:lvl1pPr marL="0" indent="0">
              <a:buNone/>
              <a:defRPr sz="18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err="1"/>
              <a:t>Subheader Optional</a:t>
            </a:r>
            <a:endParaRPr lang="en-US"/>
          </a:p>
        </p:txBody>
      </p:sp>
      <p:sp>
        <p:nvSpPr>
          <p:cNvPr id="6" name="Rectangle 1032"/>
          <p:cNvSpPr>
            <a:spLocks noChangeArrowheads="1"/>
          </p:cNvSpPr>
          <p:nvPr/>
        </p:nvSpPr>
        <p:spPr bwMode="auto">
          <a:xfrm>
            <a:off x="0" y="838200"/>
            <a:ext cx="12192000" cy="15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138849723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MPLATE FOR TEXT With Sp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21" r="36824"/>
          <a:stretch>
            <a:fillRect/>
          </a:stretch>
        </p:blipFill>
        <p:spPr bwMode="auto">
          <a:xfrm>
            <a:off x="8725912" y="992055"/>
            <a:ext cx="3466088" cy="346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ln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lang="en-US"/>
              <a:t>TEMPLATE FOR TEXT With Spark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1"/>
          </p:nvPr>
        </p:nvSpPr>
        <p:spPr>
          <a:xfrm>
            <a:off x="609600" y="1527048"/>
            <a:ext cx="10871200" cy="4419600"/>
          </a:xfrm>
        </p:spPr>
        <p:txBody>
          <a:bodyPr/>
          <a:lstStyle>
            <a:lvl1pPr>
              <a:spcBef>
                <a:spcPts val="400"/>
              </a:spcBef>
              <a:defRPr/>
            </a:lvl1pPr>
            <a:lvl2pPr>
              <a:spcBef>
                <a:spcPts val="4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400"/>
              </a:spcBef>
              <a:defRPr/>
            </a:lvl4pPr>
            <a:lvl5pPr>
              <a:spcBef>
                <a:spcPts val="4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0" y="1112542"/>
            <a:ext cx="12192000" cy="304800"/>
          </a:xfrm>
        </p:spPr>
        <p:txBody>
          <a:bodyPr lIns="612648" tIns="27432" rIns="0" bIns="0"/>
          <a:lstStyle>
            <a:lvl1pPr marL="0" indent="0">
              <a:buNone/>
              <a:defRPr sz="18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err="1"/>
              <a:t>Subheader Optional</a:t>
            </a:r>
            <a:endParaRPr lang="en-US"/>
          </a:p>
        </p:txBody>
      </p:sp>
      <p:sp>
        <p:nvSpPr>
          <p:cNvPr id="9" name="Rectangle 1032"/>
          <p:cNvSpPr>
            <a:spLocks noChangeArrowheads="1"/>
          </p:cNvSpPr>
          <p:nvPr/>
        </p:nvSpPr>
        <p:spPr bwMode="auto">
          <a:xfrm>
            <a:off x="0" y="838200"/>
            <a:ext cx="12192000" cy="15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2518135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Garamond" panose="020204040303010108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Garamond" panose="02020404030301010803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aramond" panose="02020404030301010803" pitchFamily="18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aramond" panose="02020404030301010803" pitchFamily="18" charset="0"/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aramond" panose="02020404030301010803" pitchFamily="18" charset="0"/>
              </a:defRPr>
            </a:lvl1pPr>
          </a:lstStyle>
          <a:p>
            <a:fld id="{3E29B9C3-AED6-4349-8C1E-27E2A628E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6895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MPLATE FOR PROJECT OVERVIEW No Sp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ln>
            <a:noFill/>
          </a:ln>
        </p:spPr>
        <p:txBody>
          <a:bodyPr/>
          <a:lstStyle>
            <a:lvl1pPr>
              <a:lnSpc>
                <a:spcPts val="2800"/>
              </a:lnSpc>
              <a:defRPr baseline="0"/>
            </a:lvl1pPr>
          </a:lstStyle>
          <a:p>
            <a:r>
              <a:rPr lang="en-US"/>
              <a:t>TEMPLATE FOR PROJECT OVERVIEW No Spark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609600" y="1527048"/>
            <a:ext cx="5384800" cy="4419600"/>
          </a:xfrm>
        </p:spPr>
        <p:txBody>
          <a:bodyPr/>
          <a:lstStyle>
            <a:lvl1pPr>
              <a:spcBef>
                <a:spcPts val="400"/>
              </a:spcBef>
              <a:defRPr/>
            </a:lvl1pPr>
            <a:lvl2pPr>
              <a:spcBef>
                <a:spcPts val="4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400"/>
              </a:spcBef>
              <a:defRPr/>
            </a:lvl4pPr>
            <a:lvl5pPr>
              <a:spcBef>
                <a:spcPts val="4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6"/>
          <p:cNvSpPr>
            <a:spLocks noGrp="1"/>
          </p:cNvSpPr>
          <p:nvPr>
            <p:ph sz="quarter" idx="15"/>
          </p:nvPr>
        </p:nvSpPr>
        <p:spPr>
          <a:xfrm>
            <a:off x="6502400" y="1527048"/>
            <a:ext cx="5080000" cy="2057400"/>
          </a:xfrm>
        </p:spPr>
        <p:txBody>
          <a:bodyPr/>
          <a:lstStyle>
            <a:lvl1pPr>
              <a:spcBef>
                <a:spcPts val="400"/>
              </a:spcBef>
              <a:defRPr sz="2000"/>
            </a:lvl1pPr>
            <a:lvl2pPr>
              <a:spcBef>
                <a:spcPts val="400"/>
              </a:spcBef>
              <a:defRPr sz="1800"/>
            </a:lvl2pPr>
            <a:lvl3pPr>
              <a:spcBef>
                <a:spcPts val="400"/>
              </a:spcBef>
              <a:defRPr sz="1400"/>
            </a:lvl3pPr>
            <a:lvl4pPr>
              <a:spcBef>
                <a:spcPts val="400"/>
              </a:spcBef>
              <a:defRPr sz="1200"/>
            </a:lvl4pPr>
            <a:lvl5pPr>
              <a:spcBef>
                <a:spcPts val="400"/>
              </a:spcBef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6"/>
          <p:cNvSpPr>
            <a:spLocks noGrp="1"/>
          </p:cNvSpPr>
          <p:nvPr>
            <p:ph sz="quarter" idx="16"/>
          </p:nvPr>
        </p:nvSpPr>
        <p:spPr>
          <a:xfrm>
            <a:off x="6502400" y="3810000"/>
            <a:ext cx="5080000" cy="2133600"/>
          </a:xfrm>
        </p:spPr>
        <p:txBody>
          <a:bodyPr/>
          <a:lstStyle>
            <a:lvl1pPr>
              <a:spcBef>
                <a:spcPts val="400"/>
              </a:spcBef>
              <a:defRPr sz="2000">
                <a:solidFill>
                  <a:schemeClr val="accent1"/>
                </a:solidFill>
              </a:defRPr>
            </a:lvl1pPr>
            <a:lvl2pPr>
              <a:spcBef>
                <a:spcPts val="400"/>
              </a:spcBef>
              <a:defRPr sz="1800"/>
            </a:lvl2pPr>
            <a:lvl3pPr>
              <a:spcBef>
                <a:spcPts val="400"/>
              </a:spcBef>
              <a:defRPr sz="1400"/>
            </a:lvl3pPr>
            <a:lvl4pPr>
              <a:spcBef>
                <a:spcPts val="400"/>
              </a:spcBef>
              <a:defRPr sz="1200"/>
            </a:lvl4pPr>
            <a:lvl5pPr>
              <a:spcBef>
                <a:spcPts val="400"/>
              </a:spcBef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0" y="1112542"/>
            <a:ext cx="12192000" cy="304800"/>
          </a:xfrm>
        </p:spPr>
        <p:txBody>
          <a:bodyPr lIns="612648" tIns="27432" rIns="0" bIns="0"/>
          <a:lstStyle>
            <a:lvl1pPr marL="0" indent="0">
              <a:buNone/>
              <a:defRPr sz="18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err="1"/>
              <a:t>Subheader Optional</a:t>
            </a:r>
            <a:endParaRPr lang="en-US"/>
          </a:p>
        </p:txBody>
      </p:sp>
      <p:sp>
        <p:nvSpPr>
          <p:cNvPr id="8" name="Rectangle 1032"/>
          <p:cNvSpPr>
            <a:spLocks noChangeArrowheads="1"/>
          </p:cNvSpPr>
          <p:nvPr/>
        </p:nvSpPr>
        <p:spPr bwMode="auto">
          <a:xfrm>
            <a:off x="0" y="838200"/>
            <a:ext cx="12192000" cy="15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506364939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DE-BY-SIDE/COMPARISON TEXT With Sp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21" r="36824"/>
          <a:stretch>
            <a:fillRect/>
          </a:stretch>
        </p:blipFill>
        <p:spPr bwMode="auto">
          <a:xfrm>
            <a:off x="8725912" y="992055"/>
            <a:ext cx="3466088" cy="346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ln>
            <a:noFill/>
          </a:ln>
        </p:spPr>
        <p:txBody>
          <a:bodyPr/>
          <a:lstStyle>
            <a:lvl1pPr>
              <a:lnSpc>
                <a:spcPts val="2800"/>
              </a:lnSpc>
              <a:defRPr/>
            </a:lvl1pPr>
          </a:lstStyle>
          <a:p>
            <a:r>
              <a:rPr lang="en-US"/>
              <a:t>SIDE-BY-SIDE/COMPARISON TEXT With Spark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609600" y="1527049"/>
            <a:ext cx="5181600" cy="4663389"/>
          </a:xfrm>
        </p:spPr>
        <p:txBody>
          <a:bodyPr/>
          <a:lstStyle>
            <a:lvl1pPr>
              <a:spcBef>
                <a:spcPts val="400"/>
              </a:spcBef>
              <a:defRPr>
                <a:solidFill>
                  <a:schemeClr val="accent1"/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accent1"/>
                </a:solidFill>
              </a:defRPr>
            </a:lvl2pPr>
            <a:lvl3pPr>
              <a:spcBef>
                <a:spcPts val="400"/>
              </a:spcBef>
              <a:defRPr>
                <a:solidFill>
                  <a:schemeClr val="accent1"/>
                </a:solidFill>
              </a:defRPr>
            </a:lvl3pPr>
            <a:lvl4pPr>
              <a:spcBef>
                <a:spcPts val="400"/>
              </a:spcBef>
              <a:defRPr>
                <a:solidFill>
                  <a:schemeClr val="accent1"/>
                </a:solidFill>
              </a:defRPr>
            </a:lvl4pPr>
            <a:lvl5pPr>
              <a:spcBef>
                <a:spcPts val="400"/>
              </a:spcBef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2"/>
          </p:nvPr>
        </p:nvSpPr>
        <p:spPr>
          <a:xfrm>
            <a:off x="6400800" y="1527049"/>
            <a:ext cx="5181600" cy="4663389"/>
          </a:xfrm>
        </p:spPr>
        <p:txBody>
          <a:bodyPr/>
          <a:lstStyle>
            <a:lvl1pPr>
              <a:spcBef>
                <a:spcPts val="400"/>
              </a:spcBef>
              <a:defRPr>
                <a:solidFill>
                  <a:schemeClr val="accent1"/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accent1"/>
                </a:solidFill>
              </a:defRPr>
            </a:lvl2pPr>
            <a:lvl3pPr>
              <a:spcBef>
                <a:spcPts val="400"/>
              </a:spcBef>
              <a:defRPr>
                <a:solidFill>
                  <a:schemeClr val="accent1"/>
                </a:solidFill>
              </a:defRPr>
            </a:lvl3pPr>
            <a:lvl4pPr>
              <a:spcBef>
                <a:spcPts val="400"/>
              </a:spcBef>
              <a:defRPr>
                <a:solidFill>
                  <a:schemeClr val="accent1"/>
                </a:solidFill>
              </a:defRPr>
            </a:lvl4pPr>
            <a:lvl5pPr>
              <a:spcBef>
                <a:spcPts val="400"/>
              </a:spcBef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0" y="1112542"/>
            <a:ext cx="12192000" cy="304800"/>
          </a:xfrm>
        </p:spPr>
        <p:txBody>
          <a:bodyPr lIns="612648" tIns="27432" rIns="0" bIns="0"/>
          <a:lstStyle>
            <a:lvl1pPr marL="0" indent="0">
              <a:buNone/>
              <a:defRPr sz="18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err="1"/>
              <a:t>Subheader Optional</a:t>
            </a:r>
            <a:endParaRPr lang="en-US"/>
          </a:p>
        </p:txBody>
      </p:sp>
      <p:sp>
        <p:nvSpPr>
          <p:cNvPr id="10" name="Rectangle 1032"/>
          <p:cNvSpPr>
            <a:spLocks noChangeArrowheads="1"/>
          </p:cNvSpPr>
          <p:nvPr/>
        </p:nvSpPr>
        <p:spPr bwMode="auto">
          <a:xfrm>
            <a:off x="0" y="838200"/>
            <a:ext cx="12192000" cy="15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949924589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DE-BY-SIDE/COMPARISON TEXT No Sp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ln>
            <a:noFill/>
          </a:ln>
        </p:spPr>
        <p:txBody>
          <a:bodyPr/>
          <a:lstStyle>
            <a:lvl1pPr>
              <a:lnSpc>
                <a:spcPts val="2800"/>
              </a:lnSpc>
              <a:defRPr baseline="0"/>
            </a:lvl1pPr>
          </a:lstStyle>
          <a:p>
            <a:r>
              <a:rPr lang="en-US"/>
              <a:t>SIDE-BY-SIDE/COMPARISON TEXT No Spark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609600" y="1527048"/>
            <a:ext cx="5181600" cy="4645122"/>
          </a:xfrm>
        </p:spPr>
        <p:txBody>
          <a:bodyPr/>
          <a:lstStyle>
            <a:lvl1pPr>
              <a:spcBef>
                <a:spcPts val="400"/>
              </a:spcBef>
              <a:defRPr>
                <a:solidFill>
                  <a:schemeClr val="accent1"/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accent1"/>
                </a:solidFill>
              </a:defRPr>
            </a:lvl2pPr>
            <a:lvl3pPr>
              <a:spcBef>
                <a:spcPts val="400"/>
              </a:spcBef>
              <a:defRPr>
                <a:solidFill>
                  <a:schemeClr val="accent1"/>
                </a:solidFill>
              </a:defRPr>
            </a:lvl3pPr>
            <a:lvl4pPr>
              <a:spcBef>
                <a:spcPts val="400"/>
              </a:spcBef>
              <a:defRPr>
                <a:solidFill>
                  <a:schemeClr val="accent1"/>
                </a:solidFill>
              </a:defRPr>
            </a:lvl4pPr>
            <a:lvl5pPr>
              <a:spcBef>
                <a:spcPts val="400"/>
              </a:spcBef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2"/>
          </p:nvPr>
        </p:nvSpPr>
        <p:spPr>
          <a:xfrm>
            <a:off x="6400800" y="1527048"/>
            <a:ext cx="5181600" cy="4645122"/>
          </a:xfrm>
        </p:spPr>
        <p:txBody>
          <a:bodyPr/>
          <a:lstStyle>
            <a:lvl1pPr>
              <a:spcBef>
                <a:spcPts val="400"/>
              </a:spcBef>
              <a:defRPr>
                <a:solidFill>
                  <a:schemeClr val="accent1"/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accent1"/>
                </a:solidFill>
              </a:defRPr>
            </a:lvl2pPr>
            <a:lvl3pPr>
              <a:spcBef>
                <a:spcPts val="400"/>
              </a:spcBef>
              <a:defRPr>
                <a:solidFill>
                  <a:schemeClr val="accent1"/>
                </a:solidFill>
              </a:defRPr>
            </a:lvl3pPr>
            <a:lvl4pPr>
              <a:spcBef>
                <a:spcPts val="400"/>
              </a:spcBef>
              <a:defRPr>
                <a:solidFill>
                  <a:schemeClr val="accent1"/>
                </a:solidFill>
              </a:defRPr>
            </a:lvl4pPr>
            <a:lvl5pPr>
              <a:spcBef>
                <a:spcPts val="400"/>
              </a:spcBef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0" y="1112542"/>
            <a:ext cx="12192000" cy="304800"/>
          </a:xfrm>
        </p:spPr>
        <p:txBody>
          <a:bodyPr lIns="612648" tIns="27432" rIns="0" bIns="0"/>
          <a:lstStyle>
            <a:lvl1pPr marL="0" indent="0">
              <a:buNone/>
              <a:defRPr sz="18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err="1"/>
              <a:t>Subheader Optional</a:t>
            </a:r>
            <a:endParaRPr lang="en-US"/>
          </a:p>
        </p:txBody>
      </p:sp>
      <p:sp>
        <p:nvSpPr>
          <p:cNvPr id="10" name="Rectangle 1032"/>
          <p:cNvSpPr>
            <a:spLocks noChangeArrowheads="1"/>
          </p:cNvSpPr>
          <p:nvPr/>
        </p:nvSpPr>
        <p:spPr bwMode="auto">
          <a:xfrm>
            <a:off x="0" y="838200"/>
            <a:ext cx="12192000" cy="15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22690535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/GRAPHIC AND SIDEBAR No Sp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2"/>
          </p:nvPr>
        </p:nvSpPr>
        <p:spPr>
          <a:xfrm>
            <a:off x="609600" y="1527048"/>
            <a:ext cx="8026400" cy="4419600"/>
          </a:xfrm>
        </p:spPr>
        <p:txBody>
          <a:bodyPr/>
          <a:lstStyle>
            <a:lvl1pPr>
              <a:spcBef>
                <a:spcPts val="400"/>
              </a:spcBef>
              <a:defRPr sz="2400">
                <a:solidFill>
                  <a:schemeClr val="accent1"/>
                </a:solidFill>
              </a:defRPr>
            </a:lvl1pPr>
            <a:lvl2pPr>
              <a:spcBef>
                <a:spcPts val="400"/>
              </a:spcBef>
              <a:defRPr sz="2000">
                <a:solidFill>
                  <a:schemeClr val="accent1"/>
                </a:solidFill>
              </a:defRPr>
            </a:lvl2pPr>
            <a:lvl3pPr>
              <a:spcBef>
                <a:spcPts val="400"/>
              </a:spcBef>
              <a:defRPr sz="1600" b="0">
                <a:solidFill>
                  <a:schemeClr val="accent1"/>
                </a:solidFill>
              </a:defRPr>
            </a:lvl3pPr>
            <a:lvl4pPr>
              <a:spcBef>
                <a:spcPts val="400"/>
              </a:spcBef>
              <a:defRPr sz="1400" b="1">
                <a:solidFill>
                  <a:schemeClr val="accent1"/>
                </a:solidFill>
              </a:defRPr>
            </a:lvl4pPr>
            <a:lvl5pPr>
              <a:spcBef>
                <a:spcPts val="400"/>
              </a:spcBef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1"/>
          </p:nvPr>
        </p:nvSpPr>
        <p:spPr>
          <a:xfrm>
            <a:off x="8940800" y="2565234"/>
            <a:ext cx="2844800" cy="3352800"/>
          </a:xfrm>
        </p:spPr>
        <p:txBody>
          <a:bodyPr/>
          <a:lstStyle>
            <a:lvl1pPr marL="0" indent="0" algn="l">
              <a:spcBef>
                <a:spcPts val="40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8940800" y="1527048"/>
            <a:ext cx="2844800" cy="838200"/>
          </a:xfrm>
        </p:spPr>
        <p:txBody>
          <a:bodyPr tIns="91440" bIns="0" anchor="b"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ln>
            <a:noFill/>
          </a:ln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TEXT/GRAPHIC AND SIDEBAR No Spark</a:t>
            </a:r>
          </a:p>
        </p:txBody>
      </p:sp>
      <p:sp>
        <p:nvSpPr>
          <p:cNvPr id="9" name="Rectangle 1032"/>
          <p:cNvSpPr>
            <a:spLocks noChangeArrowheads="1"/>
          </p:cNvSpPr>
          <p:nvPr/>
        </p:nvSpPr>
        <p:spPr bwMode="auto">
          <a:xfrm>
            <a:off x="0" y="838200"/>
            <a:ext cx="12192000" cy="15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0" y="1112542"/>
            <a:ext cx="12192000" cy="304800"/>
          </a:xfrm>
        </p:spPr>
        <p:txBody>
          <a:bodyPr lIns="612648" tIns="27432" rIns="0" bIns="0"/>
          <a:lstStyle>
            <a:lvl1pPr marL="0" indent="0">
              <a:buNone/>
              <a:defRPr sz="18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err="1"/>
              <a:t>Subheader Optional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55111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PAGE Image/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65662"/>
          </a:xfrm>
          <a:prstGeom prst="rect">
            <a:avLst/>
          </a:prstGeom>
          <a:solidFill>
            <a:srgbClr val="4A4541"/>
          </a:solidFill>
        </p:spPr>
        <p:txBody>
          <a:bodyPr wrap="square" rtlCol="0" anchor="ctr">
            <a:noAutofit/>
          </a:bodyPr>
          <a:lstStyle/>
          <a:p>
            <a:pPr marL="0" indent="0" algn="ctr">
              <a:buFontTx/>
              <a:buNone/>
            </a:pPr>
            <a:endParaRPr lang="en-US" sz="2400" kern="0">
              <a:solidFill>
                <a:schemeClr val="tx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219200" y="685800"/>
            <a:ext cx="9753600" cy="1828800"/>
          </a:xfrm>
        </p:spPr>
        <p:txBody>
          <a:bodyPr/>
          <a:lstStyle>
            <a:lvl1pPr marL="0" indent="0" algn="ctr">
              <a:buFont typeface="+mj-lt"/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Font typeface="+mj-lt"/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Font typeface="+mj-lt"/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Font typeface="+mj-lt"/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Font typeface="+mj-lt"/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BLANK SLIDE use for full slide photo/graphics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7662"/>
            <a:ext cx="1219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96097049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 You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-1828799" y="1676400"/>
            <a:ext cx="184731" cy="412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9144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</a:defRPr>
            </a:lvl9pPr>
          </a:lstStyle>
          <a:p>
            <a:pPr>
              <a:lnSpc>
                <a:spcPts val="2500"/>
              </a:lnSpc>
              <a:defRPr/>
            </a:pPr>
            <a:endParaRPr lang="en-US" sz="1800" b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381000"/>
            <a:ext cx="10363200" cy="1676400"/>
          </a:xfrm>
        </p:spPr>
        <p:txBody>
          <a:bodyPr anchor="ctr"/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-1828799" y="1676400"/>
            <a:ext cx="184731" cy="412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9144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</a:defRPr>
            </a:lvl9pPr>
          </a:lstStyle>
          <a:p>
            <a:pPr>
              <a:lnSpc>
                <a:spcPts val="2500"/>
              </a:lnSpc>
              <a:defRPr/>
            </a:pPr>
            <a:endParaRPr lang="en-US" sz="1800" b="1"/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8331200" y="2857500"/>
            <a:ext cx="3860800" cy="1143000"/>
          </a:xfrm>
          <a:prstGeom prst="rect">
            <a:avLst/>
          </a:prstGeom>
          <a:solidFill>
            <a:srgbClr val="4A4541"/>
          </a:solidFill>
          <a:ln>
            <a:noFill/>
          </a:ln>
        </p:spPr>
        <p:txBody>
          <a:bodyPr/>
          <a:lstStyle/>
          <a:p>
            <a:endParaRPr lang="en-US" sz="2400"/>
          </a:p>
        </p:txBody>
      </p:sp>
      <p:pic>
        <p:nvPicPr>
          <p:cNvPr id="19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12750" y="3162749"/>
            <a:ext cx="2167208" cy="532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653002" y="2857500"/>
            <a:ext cx="171657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899" t="40784" r="25980" b="45098"/>
          <a:stretch>
            <a:fillRect/>
          </a:stretch>
        </p:blipFill>
        <p:spPr bwMode="auto">
          <a:xfrm>
            <a:off x="4175781" y="5623536"/>
            <a:ext cx="3931877" cy="822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0" y="2857500"/>
            <a:ext cx="6653002" cy="1143000"/>
          </a:xfrm>
          <a:prstGeom prst="rect">
            <a:avLst/>
          </a:prstGeom>
          <a:solidFill>
            <a:srgbClr val="4A4541"/>
          </a:solidFill>
          <a:ln>
            <a:noFill/>
          </a:ln>
        </p:spPr>
        <p:txBody>
          <a:bodyPr lIns="457200" tIns="91440" anchor="ctr"/>
          <a:lstStyle>
            <a:lvl1pPr algn="l" rtl="0" fontAlgn="base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/>
                <a:ea typeface="ＭＳ Ｐゴシック" pitchFamily="-32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/>
                <a:ea typeface="ＭＳ Ｐゴシック" pitchFamily="-32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/>
                <a:ea typeface="ＭＳ Ｐゴシック" pitchFamily="-32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/>
                <a:ea typeface="ＭＳ Ｐゴシック" pitchFamily="-32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/>
                <a:ea typeface="ＭＳ Ｐゴシック" pitchFamily="-32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/>
                <a:ea typeface="ＭＳ Ｐゴシック" pitchFamily="-32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/>
                <a:ea typeface="ＭＳ Ｐゴシック" pitchFamily="-32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/>
                <a:ea typeface="ＭＳ Ｐゴシック" pitchFamily="-32" charset="-128"/>
              </a:defRPr>
            </a:lvl9pPr>
          </a:lstStyle>
          <a:p>
            <a:pPr>
              <a:defRPr/>
            </a:pPr>
            <a:r>
              <a:rPr lang="en-US" sz="4000" b="1">
                <a:solidFill>
                  <a:schemeClr val="bg1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37701778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AMPLE DIVI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12192000" cy="6858000"/>
          </a:xfrm>
          <a:solidFill>
            <a:schemeClr val="bg2">
              <a:lumMod val="10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1251312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Expert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ln>
            <a:noFill/>
          </a:ln>
        </p:spPr>
        <p:txBody>
          <a:bodyPr/>
          <a:lstStyle/>
          <a:p>
            <a:r>
              <a:rPr lang="en-US"/>
              <a:t>1 Expert Template</a:t>
            </a:r>
          </a:p>
        </p:txBody>
      </p:sp>
      <p:sp>
        <p:nvSpPr>
          <p:cNvPr id="47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0" y="1112542"/>
            <a:ext cx="12192000" cy="304800"/>
          </a:xfrm>
        </p:spPr>
        <p:txBody>
          <a:bodyPr lIns="457200" tIns="27432" rIns="0" bIns="0"/>
          <a:lstStyle>
            <a:lvl1pPr marL="0" indent="0">
              <a:buNone/>
              <a:defRPr sz="18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err="1"/>
              <a:t>Subheader Optional</a:t>
            </a:r>
            <a:endParaRPr lang="en-US"/>
          </a:p>
        </p:txBody>
      </p:sp>
      <p:sp>
        <p:nvSpPr>
          <p:cNvPr id="29" name="Content Placeholder 4"/>
          <p:cNvSpPr>
            <a:spLocks noGrp="1"/>
          </p:cNvSpPr>
          <p:nvPr>
            <p:ph sz="quarter" idx="27" hasCustomPrompt="1"/>
          </p:nvPr>
        </p:nvSpPr>
        <p:spPr>
          <a:xfrm>
            <a:off x="4876800" y="4017436"/>
            <a:ext cx="2438400" cy="548663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ct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Name/Title</a:t>
            </a:r>
          </a:p>
        </p:txBody>
      </p:sp>
      <p:sp>
        <p:nvSpPr>
          <p:cNvPr id="30" name="Picture Placeholder 27"/>
          <p:cNvSpPr>
            <a:spLocks noGrp="1"/>
          </p:cNvSpPr>
          <p:nvPr>
            <p:ph type="pic" sz="quarter" idx="28"/>
          </p:nvPr>
        </p:nvSpPr>
        <p:spPr>
          <a:xfrm>
            <a:off x="5295900" y="2325866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9" name="Rectangle 1032"/>
          <p:cNvSpPr>
            <a:spLocks noChangeArrowheads="1"/>
          </p:cNvSpPr>
          <p:nvPr/>
        </p:nvSpPr>
        <p:spPr bwMode="auto">
          <a:xfrm>
            <a:off x="0" y="838200"/>
            <a:ext cx="12192000" cy="15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477311324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Experts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ln>
            <a:noFill/>
          </a:ln>
        </p:spPr>
        <p:txBody>
          <a:bodyPr/>
          <a:lstStyle/>
          <a:p>
            <a:r>
              <a:rPr lang="en-US"/>
              <a:t>2 Experts Template</a:t>
            </a:r>
          </a:p>
        </p:txBody>
      </p:sp>
      <p:sp>
        <p:nvSpPr>
          <p:cNvPr id="29" name="Content Placeholder 4"/>
          <p:cNvSpPr>
            <a:spLocks noGrp="1"/>
          </p:cNvSpPr>
          <p:nvPr>
            <p:ph sz="quarter" idx="27" hasCustomPrompt="1"/>
          </p:nvPr>
        </p:nvSpPr>
        <p:spPr>
          <a:xfrm>
            <a:off x="3505200" y="4017436"/>
            <a:ext cx="2438400" cy="548663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ct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Name/Title</a:t>
            </a:r>
          </a:p>
        </p:txBody>
      </p:sp>
      <p:sp>
        <p:nvSpPr>
          <p:cNvPr id="30" name="Picture Placeholder 27"/>
          <p:cNvSpPr>
            <a:spLocks noGrp="1"/>
          </p:cNvSpPr>
          <p:nvPr>
            <p:ph type="pic" sz="quarter" idx="28"/>
          </p:nvPr>
        </p:nvSpPr>
        <p:spPr>
          <a:xfrm>
            <a:off x="3924300" y="2325866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31" name="Content Placeholder 4"/>
          <p:cNvSpPr>
            <a:spLocks noGrp="1"/>
          </p:cNvSpPr>
          <p:nvPr>
            <p:ph sz="quarter" idx="29" hasCustomPrompt="1"/>
          </p:nvPr>
        </p:nvSpPr>
        <p:spPr>
          <a:xfrm>
            <a:off x="6248400" y="4017436"/>
            <a:ext cx="2438400" cy="548663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ct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Name/Title</a:t>
            </a:r>
          </a:p>
        </p:txBody>
      </p:sp>
      <p:sp>
        <p:nvSpPr>
          <p:cNvPr id="32" name="Picture Placeholder 27"/>
          <p:cNvSpPr>
            <a:spLocks noGrp="1"/>
          </p:cNvSpPr>
          <p:nvPr>
            <p:ph type="pic" sz="quarter" idx="30"/>
          </p:nvPr>
        </p:nvSpPr>
        <p:spPr>
          <a:xfrm>
            <a:off x="6667500" y="2325866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41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0" y="1112542"/>
            <a:ext cx="12192000" cy="304800"/>
          </a:xfrm>
        </p:spPr>
        <p:txBody>
          <a:bodyPr lIns="457200" tIns="27432" rIns="0" bIns="0"/>
          <a:lstStyle>
            <a:lvl1pPr marL="0" indent="0">
              <a:buNone/>
              <a:defRPr sz="18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err="1"/>
              <a:t>Subheader Optional</a:t>
            </a:r>
            <a:endParaRPr lang="en-US"/>
          </a:p>
        </p:txBody>
      </p:sp>
      <p:sp>
        <p:nvSpPr>
          <p:cNvPr id="21" name="Rectangle 1032"/>
          <p:cNvSpPr>
            <a:spLocks noChangeArrowheads="1"/>
          </p:cNvSpPr>
          <p:nvPr/>
        </p:nvSpPr>
        <p:spPr bwMode="auto">
          <a:xfrm>
            <a:off x="0" y="838200"/>
            <a:ext cx="12192000" cy="15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580755089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Experts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ln>
            <a:noFill/>
          </a:ln>
        </p:spPr>
        <p:txBody>
          <a:bodyPr/>
          <a:lstStyle/>
          <a:p>
            <a:r>
              <a:rPr lang="en-US"/>
              <a:t>3 Experts Template</a:t>
            </a:r>
          </a:p>
        </p:txBody>
      </p:sp>
      <p:sp>
        <p:nvSpPr>
          <p:cNvPr id="47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0" y="1112542"/>
            <a:ext cx="12192000" cy="304800"/>
          </a:xfrm>
        </p:spPr>
        <p:txBody>
          <a:bodyPr lIns="457200" tIns="27432" rIns="0" bIns="0"/>
          <a:lstStyle>
            <a:lvl1pPr marL="0" indent="0">
              <a:buNone/>
              <a:defRPr sz="18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err="1"/>
              <a:t>Subheader Optional</a:t>
            </a:r>
            <a:endParaRPr lang="en-US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26"/>
          </p:nvPr>
        </p:nvSpPr>
        <p:spPr>
          <a:xfrm>
            <a:off x="2558796" y="2325866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29" name="Content Placeholder 4"/>
          <p:cNvSpPr>
            <a:spLocks noGrp="1"/>
          </p:cNvSpPr>
          <p:nvPr>
            <p:ph sz="quarter" idx="27" hasCustomPrompt="1"/>
          </p:nvPr>
        </p:nvSpPr>
        <p:spPr>
          <a:xfrm>
            <a:off x="4876800" y="4017436"/>
            <a:ext cx="2438400" cy="548663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ct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Name/Title</a:t>
            </a:r>
          </a:p>
        </p:txBody>
      </p:sp>
      <p:sp>
        <p:nvSpPr>
          <p:cNvPr id="30" name="Picture Placeholder 27"/>
          <p:cNvSpPr>
            <a:spLocks noGrp="1"/>
          </p:cNvSpPr>
          <p:nvPr>
            <p:ph type="pic" sz="quarter" idx="28"/>
          </p:nvPr>
        </p:nvSpPr>
        <p:spPr>
          <a:xfrm>
            <a:off x="5295900" y="2325866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31" name="Content Placeholder 4"/>
          <p:cNvSpPr>
            <a:spLocks noGrp="1"/>
          </p:cNvSpPr>
          <p:nvPr>
            <p:ph sz="quarter" idx="29" hasCustomPrompt="1"/>
          </p:nvPr>
        </p:nvSpPr>
        <p:spPr>
          <a:xfrm>
            <a:off x="7626096" y="4017436"/>
            <a:ext cx="2438400" cy="548663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ct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Name/Title</a:t>
            </a:r>
          </a:p>
        </p:txBody>
      </p:sp>
      <p:sp>
        <p:nvSpPr>
          <p:cNvPr id="32" name="Picture Placeholder 27"/>
          <p:cNvSpPr>
            <a:spLocks noGrp="1"/>
          </p:cNvSpPr>
          <p:nvPr>
            <p:ph type="pic" sz="quarter" idx="30"/>
          </p:nvPr>
        </p:nvSpPr>
        <p:spPr>
          <a:xfrm>
            <a:off x="8045196" y="2325866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33" name="Content Placeholder 4"/>
          <p:cNvSpPr>
            <a:spLocks noGrp="1"/>
          </p:cNvSpPr>
          <p:nvPr>
            <p:ph sz="quarter" idx="33" hasCustomPrompt="1"/>
          </p:nvPr>
        </p:nvSpPr>
        <p:spPr>
          <a:xfrm>
            <a:off x="2139696" y="4017436"/>
            <a:ext cx="2438400" cy="548663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ct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Name/Title</a:t>
            </a:r>
          </a:p>
        </p:txBody>
      </p:sp>
      <p:sp>
        <p:nvSpPr>
          <p:cNvPr id="19" name="Rectangle 1032"/>
          <p:cNvSpPr>
            <a:spLocks noChangeArrowheads="1"/>
          </p:cNvSpPr>
          <p:nvPr/>
        </p:nvSpPr>
        <p:spPr bwMode="auto">
          <a:xfrm>
            <a:off x="0" y="838200"/>
            <a:ext cx="12192000" cy="15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66762477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Garamond" panose="020204040303010108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Garamond" panose="02020404030301010803" pitchFamily="18" charset="0"/>
              </a:defRPr>
            </a:lvl1pPr>
            <a:lvl2pPr>
              <a:defRPr>
                <a:latin typeface="Garamond" panose="02020404030301010803" pitchFamily="18" charset="0"/>
              </a:defRPr>
            </a:lvl2pPr>
            <a:lvl3pPr>
              <a:defRPr>
                <a:latin typeface="Garamond" panose="02020404030301010803" pitchFamily="18" charset="0"/>
              </a:defRPr>
            </a:lvl3pPr>
            <a:lvl4pPr>
              <a:defRPr>
                <a:latin typeface="Garamond" panose="02020404030301010803" pitchFamily="18" charset="0"/>
              </a:defRPr>
            </a:lvl4pPr>
            <a:lvl5pPr>
              <a:defRPr>
                <a:latin typeface="Garamond" panose="02020404030301010803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Garamond" panose="02020404030301010803" pitchFamily="18" charset="0"/>
              </a:defRPr>
            </a:lvl1pPr>
            <a:lvl2pPr>
              <a:defRPr>
                <a:latin typeface="Garamond" panose="02020404030301010803" pitchFamily="18" charset="0"/>
              </a:defRPr>
            </a:lvl2pPr>
            <a:lvl3pPr>
              <a:defRPr>
                <a:latin typeface="Garamond" panose="02020404030301010803" pitchFamily="18" charset="0"/>
              </a:defRPr>
            </a:lvl3pPr>
            <a:lvl4pPr>
              <a:defRPr>
                <a:latin typeface="Garamond" panose="02020404030301010803" pitchFamily="18" charset="0"/>
              </a:defRPr>
            </a:lvl4pPr>
            <a:lvl5pPr>
              <a:defRPr>
                <a:latin typeface="Garamond" panose="02020404030301010803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aramond" panose="02020404030301010803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aramond" panose="02020404030301010803" pitchFamily="18" charset="0"/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aramond" panose="02020404030301010803" pitchFamily="18" charset="0"/>
              </a:defRPr>
            </a:lvl1pPr>
          </a:lstStyle>
          <a:p>
            <a:fld id="{3E29B9C3-AED6-4349-8C1E-27E2A628E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4686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Experts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ln>
            <a:noFill/>
          </a:ln>
        </p:spPr>
        <p:txBody>
          <a:bodyPr/>
          <a:lstStyle/>
          <a:p>
            <a:r>
              <a:rPr lang="en-US"/>
              <a:t>4 Experts Template</a:t>
            </a:r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26"/>
          </p:nvPr>
        </p:nvSpPr>
        <p:spPr>
          <a:xfrm>
            <a:off x="1181100" y="2325866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29" name="Content Placeholder 4"/>
          <p:cNvSpPr>
            <a:spLocks noGrp="1"/>
          </p:cNvSpPr>
          <p:nvPr>
            <p:ph sz="quarter" idx="27" hasCustomPrompt="1"/>
          </p:nvPr>
        </p:nvSpPr>
        <p:spPr>
          <a:xfrm>
            <a:off x="3505200" y="4017436"/>
            <a:ext cx="2438400" cy="548663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ct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Name/Title</a:t>
            </a:r>
          </a:p>
        </p:txBody>
      </p:sp>
      <p:sp>
        <p:nvSpPr>
          <p:cNvPr id="30" name="Picture Placeholder 27"/>
          <p:cNvSpPr>
            <a:spLocks noGrp="1"/>
          </p:cNvSpPr>
          <p:nvPr>
            <p:ph type="pic" sz="quarter" idx="28"/>
          </p:nvPr>
        </p:nvSpPr>
        <p:spPr>
          <a:xfrm>
            <a:off x="3924300" y="2325866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31" name="Content Placeholder 4"/>
          <p:cNvSpPr>
            <a:spLocks noGrp="1"/>
          </p:cNvSpPr>
          <p:nvPr>
            <p:ph sz="quarter" idx="29" hasCustomPrompt="1"/>
          </p:nvPr>
        </p:nvSpPr>
        <p:spPr>
          <a:xfrm>
            <a:off x="6248400" y="4017436"/>
            <a:ext cx="2438400" cy="548663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ct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Name/Title</a:t>
            </a:r>
          </a:p>
        </p:txBody>
      </p:sp>
      <p:sp>
        <p:nvSpPr>
          <p:cNvPr id="32" name="Picture Placeholder 27"/>
          <p:cNvSpPr>
            <a:spLocks noGrp="1"/>
          </p:cNvSpPr>
          <p:nvPr>
            <p:ph type="pic" sz="quarter" idx="30"/>
          </p:nvPr>
        </p:nvSpPr>
        <p:spPr>
          <a:xfrm>
            <a:off x="6667500" y="2325866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41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0" y="1112542"/>
            <a:ext cx="12192000" cy="304800"/>
          </a:xfrm>
        </p:spPr>
        <p:txBody>
          <a:bodyPr lIns="457200" tIns="27432" rIns="0" bIns="0"/>
          <a:lstStyle>
            <a:lvl1pPr marL="0" indent="0">
              <a:buNone/>
              <a:defRPr sz="18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err="1"/>
              <a:t>Subheader Optional</a:t>
            </a:r>
            <a:endParaRPr lang="en-US"/>
          </a:p>
        </p:txBody>
      </p:sp>
      <p:sp>
        <p:nvSpPr>
          <p:cNvPr id="19" name="Picture Placeholder 27"/>
          <p:cNvSpPr>
            <a:spLocks noGrp="1"/>
          </p:cNvSpPr>
          <p:nvPr>
            <p:ph type="pic" sz="quarter" idx="31"/>
          </p:nvPr>
        </p:nvSpPr>
        <p:spPr>
          <a:xfrm>
            <a:off x="9410700" y="2325866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20" name="Content Placeholder 4"/>
          <p:cNvSpPr>
            <a:spLocks noGrp="1"/>
          </p:cNvSpPr>
          <p:nvPr>
            <p:ph sz="quarter" idx="32" hasCustomPrompt="1"/>
          </p:nvPr>
        </p:nvSpPr>
        <p:spPr>
          <a:xfrm>
            <a:off x="8991600" y="4017436"/>
            <a:ext cx="2438400" cy="548663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ct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Name/Title</a:t>
            </a:r>
          </a:p>
        </p:txBody>
      </p:sp>
      <p:sp>
        <p:nvSpPr>
          <p:cNvPr id="26" name="Content Placeholder 4"/>
          <p:cNvSpPr>
            <a:spLocks noGrp="1"/>
          </p:cNvSpPr>
          <p:nvPr>
            <p:ph sz="quarter" idx="33" hasCustomPrompt="1"/>
          </p:nvPr>
        </p:nvSpPr>
        <p:spPr>
          <a:xfrm>
            <a:off x="762000" y="4017436"/>
            <a:ext cx="2438400" cy="548663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ct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Name/Title</a:t>
            </a:r>
          </a:p>
        </p:txBody>
      </p:sp>
      <p:sp>
        <p:nvSpPr>
          <p:cNvPr id="21" name="Rectangle 1032"/>
          <p:cNvSpPr>
            <a:spLocks noChangeArrowheads="1"/>
          </p:cNvSpPr>
          <p:nvPr/>
        </p:nvSpPr>
        <p:spPr bwMode="auto">
          <a:xfrm>
            <a:off x="0" y="838200"/>
            <a:ext cx="12192000" cy="15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516480584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Experts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ln>
            <a:noFill/>
          </a:ln>
        </p:spPr>
        <p:txBody>
          <a:bodyPr/>
          <a:lstStyle/>
          <a:p>
            <a:r>
              <a:rPr lang="en-US"/>
              <a:t>5 Experts Template</a:t>
            </a:r>
          </a:p>
        </p:txBody>
      </p:sp>
      <p:sp>
        <p:nvSpPr>
          <p:cNvPr id="47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0" y="1112542"/>
            <a:ext cx="12192000" cy="304800"/>
          </a:xfrm>
        </p:spPr>
        <p:txBody>
          <a:bodyPr lIns="457200" tIns="27432" rIns="0" bIns="0"/>
          <a:lstStyle>
            <a:lvl1pPr marL="0" indent="0">
              <a:buNone/>
              <a:defRPr sz="18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err="1"/>
              <a:t>Subheader Optional</a:t>
            </a:r>
            <a:endParaRPr lang="en-US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26"/>
          </p:nvPr>
        </p:nvSpPr>
        <p:spPr>
          <a:xfrm>
            <a:off x="2558796" y="4023400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29" name="Content Placeholder 4"/>
          <p:cNvSpPr>
            <a:spLocks noGrp="1"/>
          </p:cNvSpPr>
          <p:nvPr>
            <p:ph sz="quarter" idx="27" hasCustomPrompt="1"/>
          </p:nvPr>
        </p:nvSpPr>
        <p:spPr>
          <a:xfrm>
            <a:off x="4876800" y="5714970"/>
            <a:ext cx="2438400" cy="548663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ct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Name/Title</a:t>
            </a:r>
          </a:p>
        </p:txBody>
      </p:sp>
      <p:sp>
        <p:nvSpPr>
          <p:cNvPr id="30" name="Picture Placeholder 27"/>
          <p:cNvSpPr>
            <a:spLocks noGrp="1"/>
          </p:cNvSpPr>
          <p:nvPr>
            <p:ph type="pic" sz="quarter" idx="28"/>
          </p:nvPr>
        </p:nvSpPr>
        <p:spPr>
          <a:xfrm>
            <a:off x="5295900" y="4023400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31" name="Content Placeholder 4"/>
          <p:cNvSpPr>
            <a:spLocks noGrp="1"/>
          </p:cNvSpPr>
          <p:nvPr>
            <p:ph sz="quarter" idx="29" hasCustomPrompt="1"/>
          </p:nvPr>
        </p:nvSpPr>
        <p:spPr>
          <a:xfrm>
            <a:off x="7626096" y="5714970"/>
            <a:ext cx="2438400" cy="548663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ct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Name/Title</a:t>
            </a:r>
          </a:p>
        </p:txBody>
      </p:sp>
      <p:sp>
        <p:nvSpPr>
          <p:cNvPr id="32" name="Picture Placeholder 27"/>
          <p:cNvSpPr>
            <a:spLocks noGrp="1"/>
          </p:cNvSpPr>
          <p:nvPr>
            <p:ph type="pic" sz="quarter" idx="30"/>
          </p:nvPr>
        </p:nvSpPr>
        <p:spPr>
          <a:xfrm>
            <a:off x="8045196" y="4023400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33" name="Content Placeholder 4"/>
          <p:cNvSpPr>
            <a:spLocks noGrp="1"/>
          </p:cNvSpPr>
          <p:nvPr>
            <p:ph sz="quarter" idx="33" hasCustomPrompt="1"/>
          </p:nvPr>
        </p:nvSpPr>
        <p:spPr>
          <a:xfrm>
            <a:off x="2139696" y="5714970"/>
            <a:ext cx="2438400" cy="548663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ct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Name/Title</a:t>
            </a:r>
          </a:p>
        </p:txBody>
      </p:sp>
      <p:sp>
        <p:nvSpPr>
          <p:cNvPr id="35" name="Content Placeholder 4"/>
          <p:cNvSpPr>
            <a:spLocks noGrp="1"/>
          </p:cNvSpPr>
          <p:nvPr>
            <p:ph sz="quarter" idx="35" hasCustomPrompt="1"/>
          </p:nvPr>
        </p:nvSpPr>
        <p:spPr>
          <a:xfrm>
            <a:off x="3505200" y="3291790"/>
            <a:ext cx="2438400" cy="457200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ct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Name/Title</a:t>
            </a:r>
          </a:p>
        </p:txBody>
      </p:sp>
      <p:sp>
        <p:nvSpPr>
          <p:cNvPr id="36" name="Picture Placeholder 27"/>
          <p:cNvSpPr>
            <a:spLocks noGrp="1"/>
          </p:cNvSpPr>
          <p:nvPr>
            <p:ph type="pic" sz="quarter" idx="36"/>
          </p:nvPr>
        </p:nvSpPr>
        <p:spPr>
          <a:xfrm>
            <a:off x="3924300" y="1600220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37" name="Content Placeholder 4"/>
          <p:cNvSpPr>
            <a:spLocks noGrp="1"/>
          </p:cNvSpPr>
          <p:nvPr>
            <p:ph sz="quarter" idx="37" hasCustomPrompt="1"/>
          </p:nvPr>
        </p:nvSpPr>
        <p:spPr>
          <a:xfrm>
            <a:off x="6248400" y="3291790"/>
            <a:ext cx="2438400" cy="457200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ct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Name/Title</a:t>
            </a:r>
          </a:p>
        </p:txBody>
      </p:sp>
      <p:sp>
        <p:nvSpPr>
          <p:cNvPr id="38" name="Picture Placeholder 27"/>
          <p:cNvSpPr>
            <a:spLocks noGrp="1"/>
          </p:cNvSpPr>
          <p:nvPr>
            <p:ph type="pic" sz="quarter" idx="38"/>
          </p:nvPr>
        </p:nvSpPr>
        <p:spPr>
          <a:xfrm>
            <a:off x="6667500" y="1600220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9" name="Rectangle 1032"/>
          <p:cNvSpPr>
            <a:spLocks noChangeArrowheads="1"/>
          </p:cNvSpPr>
          <p:nvPr/>
        </p:nvSpPr>
        <p:spPr bwMode="auto">
          <a:xfrm>
            <a:off x="0" y="838200"/>
            <a:ext cx="12192000" cy="15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762947969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Experts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ln>
            <a:noFill/>
          </a:ln>
        </p:spPr>
        <p:txBody>
          <a:bodyPr/>
          <a:lstStyle/>
          <a:p>
            <a:r>
              <a:rPr lang="en-US"/>
              <a:t>6 Experts Template</a:t>
            </a:r>
          </a:p>
        </p:txBody>
      </p:sp>
      <p:sp>
        <p:nvSpPr>
          <p:cNvPr id="19" name="Picture Placeholder 27"/>
          <p:cNvSpPr>
            <a:spLocks noGrp="1"/>
          </p:cNvSpPr>
          <p:nvPr>
            <p:ph type="pic" sz="quarter" idx="26"/>
          </p:nvPr>
        </p:nvSpPr>
        <p:spPr>
          <a:xfrm>
            <a:off x="2558796" y="1600220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20" name="Content Placeholder 4"/>
          <p:cNvSpPr>
            <a:spLocks noGrp="1"/>
          </p:cNvSpPr>
          <p:nvPr>
            <p:ph sz="quarter" idx="27" hasCustomPrompt="1"/>
          </p:nvPr>
        </p:nvSpPr>
        <p:spPr>
          <a:xfrm>
            <a:off x="4876800" y="3291790"/>
            <a:ext cx="2438400" cy="548663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ct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Name/Title</a:t>
            </a:r>
          </a:p>
        </p:txBody>
      </p:sp>
      <p:sp>
        <p:nvSpPr>
          <p:cNvPr id="21" name="Picture Placeholder 27"/>
          <p:cNvSpPr>
            <a:spLocks noGrp="1"/>
          </p:cNvSpPr>
          <p:nvPr>
            <p:ph type="pic" sz="quarter" idx="28"/>
          </p:nvPr>
        </p:nvSpPr>
        <p:spPr>
          <a:xfrm>
            <a:off x="5301996" y="1600220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22" name="Content Placeholder 4"/>
          <p:cNvSpPr>
            <a:spLocks noGrp="1"/>
          </p:cNvSpPr>
          <p:nvPr>
            <p:ph sz="quarter" idx="29" hasCustomPrompt="1"/>
          </p:nvPr>
        </p:nvSpPr>
        <p:spPr>
          <a:xfrm>
            <a:off x="7626096" y="3291790"/>
            <a:ext cx="2438400" cy="548663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ct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Name/Title</a:t>
            </a:r>
          </a:p>
        </p:txBody>
      </p:sp>
      <p:sp>
        <p:nvSpPr>
          <p:cNvPr id="23" name="Picture Placeholder 27"/>
          <p:cNvSpPr>
            <a:spLocks noGrp="1"/>
          </p:cNvSpPr>
          <p:nvPr>
            <p:ph type="pic" sz="quarter" idx="30"/>
          </p:nvPr>
        </p:nvSpPr>
        <p:spPr>
          <a:xfrm>
            <a:off x="8045196" y="1600220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24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0" y="1112542"/>
            <a:ext cx="12192000" cy="304800"/>
          </a:xfrm>
        </p:spPr>
        <p:txBody>
          <a:bodyPr lIns="457200" tIns="27432" rIns="0" bIns="0"/>
          <a:lstStyle>
            <a:lvl1pPr marL="0" indent="0">
              <a:buNone/>
              <a:defRPr sz="18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err="1"/>
              <a:t>Subheader Optional</a:t>
            </a:r>
            <a:endParaRPr lang="en-US"/>
          </a:p>
        </p:txBody>
      </p:sp>
      <p:sp>
        <p:nvSpPr>
          <p:cNvPr id="27" name="Content Placeholder 4"/>
          <p:cNvSpPr>
            <a:spLocks noGrp="1"/>
          </p:cNvSpPr>
          <p:nvPr>
            <p:ph sz="quarter" idx="33" hasCustomPrompt="1"/>
          </p:nvPr>
        </p:nvSpPr>
        <p:spPr>
          <a:xfrm>
            <a:off x="2139696" y="3291790"/>
            <a:ext cx="2438400" cy="548663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ct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Name/Title</a:t>
            </a:r>
          </a:p>
        </p:txBody>
      </p:sp>
      <p:sp>
        <p:nvSpPr>
          <p:cNvPr id="42" name="Picture Placeholder 27"/>
          <p:cNvSpPr>
            <a:spLocks noGrp="1"/>
          </p:cNvSpPr>
          <p:nvPr>
            <p:ph type="pic" sz="quarter" idx="34"/>
          </p:nvPr>
        </p:nvSpPr>
        <p:spPr>
          <a:xfrm>
            <a:off x="2558796" y="4023400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43" name="Content Placeholder 4"/>
          <p:cNvSpPr>
            <a:spLocks noGrp="1"/>
          </p:cNvSpPr>
          <p:nvPr>
            <p:ph sz="quarter" idx="35" hasCustomPrompt="1"/>
          </p:nvPr>
        </p:nvSpPr>
        <p:spPr>
          <a:xfrm>
            <a:off x="4876800" y="5714970"/>
            <a:ext cx="2438400" cy="457200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ct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Name/Title</a:t>
            </a:r>
          </a:p>
        </p:txBody>
      </p:sp>
      <p:sp>
        <p:nvSpPr>
          <p:cNvPr id="44" name="Picture Placeholder 27"/>
          <p:cNvSpPr>
            <a:spLocks noGrp="1"/>
          </p:cNvSpPr>
          <p:nvPr>
            <p:ph type="pic" sz="quarter" idx="36"/>
          </p:nvPr>
        </p:nvSpPr>
        <p:spPr>
          <a:xfrm>
            <a:off x="5295900" y="4023400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45" name="Content Placeholder 4"/>
          <p:cNvSpPr>
            <a:spLocks noGrp="1"/>
          </p:cNvSpPr>
          <p:nvPr>
            <p:ph sz="quarter" idx="37" hasCustomPrompt="1"/>
          </p:nvPr>
        </p:nvSpPr>
        <p:spPr>
          <a:xfrm>
            <a:off x="7626096" y="5714970"/>
            <a:ext cx="2438400" cy="457200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ct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Name/Title</a:t>
            </a:r>
          </a:p>
        </p:txBody>
      </p:sp>
      <p:sp>
        <p:nvSpPr>
          <p:cNvPr id="46" name="Picture Placeholder 27"/>
          <p:cNvSpPr>
            <a:spLocks noGrp="1"/>
          </p:cNvSpPr>
          <p:nvPr>
            <p:ph type="pic" sz="quarter" idx="38"/>
          </p:nvPr>
        </p:nvSpPr>
        <p:spPr>
          <a:xfrm>
            <a:off x="8045196" y="4023400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49" name="Content Placeholder 4"/>
          <p:cNvSpPr>
            <a:spLocks noGrp="1"/>
          </p:cNvSpPr>
          <p:nvPr>
            <p:ph sz="quarter" idx="41" hasCustomPrompt="1"/>
          </p:nvPr>
        </p:nvSpPr>
        <p:spPr>
          <a:xfrm>
            <a:off x="2139696" y="5714970"/>
            <a:ext cx="2438400" cy="457200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ct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Name/Title</a:t>
            </a:r>
          </a:p>
        </p:txBody>
      </p:sp>
      <p:sp>
        <p:nvSpPr>
          <p:cNvPr id="17" name="Rectangle 1032"/>
          <p:cNvSpPr>
            <a:spLocks noChangeArrowheads="1"/>
          </p:cNvSpPr>
          <p:nvPr/>
        </p:nvSpPr>
        <p:spPr bwMode="auto">
          <a:xfrm>
            <a:off x="0" y="838200"/>
            <a:ext cx="12192000" cy="15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977123551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 Experts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ln>
            <a:noFill/>
          </a:ln>
        </p:spPr>
        <p:txBody>
          <a:bodyPr/>
          <a:lstStyle/>
          <a:p>
            <a:r>
              <a:rPr lang="en-US"/>
              <a:t>7 Experts Template</a:t>
            </a:r>
          </a:p>
        </p:txBody>
      </p:sp>
      <p:sp>
        <p:nvSpPr>
          <p:cNvPr id="47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0" y="1112542"/>
            <a:ext cx="12192000" cy="304800"/>
          </a:xfrm>
        </p:spPr>
        <p:txBody>
          <a:bodyPr lIns="457200" tIns="27432" rIns="0" bIns="0"/>
          <a:lstStyle>
            <a:lvl1pPr marL="0" indent="0">
              <a:buNone/>
              <a:defRPr sz="18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err="1"/>
              <a:t>Subheader Optional</a:t>
            </a:r>
            <a:endParaRPr lang="en-US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26"/>
          </p:nvPr>
        </p:nvSpPr>
        <p:spPr>
          <a:xfrm>
            <a:off x="2558796" y="1600220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29" name="Content Placeholder 4"/>
          <p:cNvSpPr>
            <a:spLocks noGrp="1"/>
          </p:cNvSpPr>
          <p:nvPr>
            <p:ph sz="quarter" idx="27" hasCustomPrompt="1"/>
          </p:nvPr>
        </p:nvSpPr>
        <p:spPr>
          <a:xfrm>
            <a:off x="4876800" y="3291790"/>
            <a:ext cx="2438400" cy="548663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ct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Name/Title</a:t>
            </a:r>
          </a:p>
        </p:txBody>
      </p:sp>
      <p:sp>
        <p:nvSpPr>
          <p:cNvPr id="30" name="Picture Placeholder 27"/>
          <p:cNvSpPr>
            <a:spLocks noGrp="1"/>
          </p:cNvSpPr>
          <p:nvPr>
            <p:ph type="pic" sz="quarter" idx="28"/>
          </p:nvPr>
        </p:nvSpPr>
        <p:spPr>
          <a:xfrm>
            <a:off x="5295900" y="1600220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31" name="Content Placeholder 4"/>
          <p:cNvSpPr>
            <a:spLocks noGrp="1"/>
          </p:cNvSpPr>
          <p:nvPr>
            <p:ph sz="quarter" idx="29" hasCustomPrompt="1"/>
          </p:nvPr>
        </p:nvSpPr>
        <p:spPr>
          <a:xfrm>
            <a:off x="7626096" y="3291790"/>
            <a:ext cx="2438400" cy="548663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ct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Name/Title</a:t>
            </a:r>
          </a:p>
        </p:txBody>
      </p:sp>
      <p:sp>
        <p:nvSpPr>
          <p:cNvPr id="32" name="Picture Placeholder 27"/>
          <p:cNvSpPr>
            <a:spLocks noGrp="1"/>
          </p:cNvSpPr>
          <p:nvPr>
            <p:ph type="pic" sz="quarter" idx="30"/>
          </p:nvPr>
        </p:nvSpPr>
        <p:spPr>
          <a:xfrm>
            <a:off x="8045196" y="1600220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33" name="Content Placeholder 4"/>
          <p:cNvSpPr>
            <a:spLocks noGrp="1"/>
          </p:cNvSpPr>
          <p:nvPr>
            <p:ph sz="quarter" idx="33" hasCustomPrompt="1"/>
          </p:nvPr>
        </p:nvSpPr>
        <p:spPr>
          <a:xfrm>
            <a:off x="2139696" y="3291790"/>
            <a:ext cx="2438400" cy="548663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ct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Name/Title</a:t>
            </a:r>
          </a:p>
        </p:txBody>
      </p:sp>
      <p:sp>
        <p:nvSpPr>
          <p:cNvPr id="34" name="Picture Placeholder 27"/>
          <p:cNvSpPr>
            <a:spLocks noGrp="1"/>
          </p:cNvSpPr>
          <p:nvPr>
            <p:ph type="pic" sz="quarter" idx="34"/>
          </p:nvPr>
        </p:nvSpPr>
        <p:spPr>
          <a:xfrm>
            <a:off x="1181100" y="4023400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35" name="Content Placeholder 4"/>
          <p:cNvSpPr>
            <a:spLocks noGrp="1"/>
          </p:cNvSpPr>
          <p:nvPr>
            <p:ph sz="quarter" idx="35" hasCustomPrompt="1"/>
          </p:nvPr>
        </p:nvSpPr>
        <p:spPr>
          <a:xfrm>
            <a:off x="3505200" y="5714970"/>
            <a:ext cx="2438400" cy="457200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ct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Name/Title</a:t>
            </a:r>
          </a:p>
        </p:txBody>
      </p:sp>
      <p:sp>
        <p:nvSpPr>
          <p:cNvPr id="36" name="Picture Placeholder 27"/>
          <p:cNvSpPr>
            <a:spLocks noGrp="1"/>
          </p:cNvSpPr>
          <p:nvPr>
            <p:ph type="pic" sz="quarter" idx="36"/>
          </p:nvPr>
        </p:nvSpPr>
        <p:spPr>
          <a:xfrm>
            <a:off x="3924300" y="4023400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37" name="Content Placeholder 4"/>
          <p:cNvSpPr>
            <a:spLocks noGrp="1"/>
          </p:cNvSpPr>
          <p:nvPr>
            <p:ph sz="quarter" idx="37" hasCustomPrompt="1"/>
          </p:nvPr>
        </p:nvSpPr>
        <p:spPr>
          <a:xfrm>
            <a:off x="6248400" y="5714970"/>
            <a:ext cx="2438400" cy="457200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ct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Name/Title</a:t>
            </a:r>
          </a:p>
        </p:txBody>
      </p:sp>
      <p:sp>
        <p:nvSpPr>
          <p:cNvPr id="38" name="Picture Placeholder 27"/>
          <p:cNvSpPr>
            <a:spLocks noGrp="1"/>
          </p:cNvSpPr>
          <p:nvPr>
            <p:ph type="pic" sz="quarter" idx="38"/>
          </p:nvPr>
        </p:nvSpPr>
        <p:spPr>
          <a:xfrm>
            <a:off x="6667500" y="4023400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39" name="Picture Placeholder 27"/>
          <p:cNvSpPr>
            <a:spLocks noGrp="1"/>
          </p:cNvSpPr>
          <p:nvPr>
            <p:ph type="pic" sz="quarter" idx="39"/>
          </p:nvPr>
        </p:nvSpPr>
        <p:spPr>
          <a:xfrm>
            <a:off x="9410700" y="4023400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40" name="Content Placeholder 4"/>
          <p:cNvSpPr>
            <a:spLocks noGrp="1"/>
          </p:cNvSpPr>
          <p:nvPr>
            <p:ph sz="quarter" idx="40" hasCustomPrompt="1"/>
          </p:nvPr>
        </p:nvSpPr>
        <p:spPr>
          <a:xfrm>
            <a:off x="8991600" y="5714970"/>
            <a:ext cx="2438400" cy="457200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ct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Name/Title</a:t>
            </a:r>
          </a:p>
        </p:txBody>
      </p:sp>
      <p:sp>
        <p:nvSpPr>
          <p:cNvPr id="41" name="Content Placeholder 4"/>
          <p:cNvSpPr>
            <a:spLocks noGrp="1"/>
          </p:cNvSpPr>
          <p:nvPr>
            <p:ph sz="quarter" idx="41" hasCustomPrompt="1"/>
          </p:nvPr>
        </p:nvSpPr>
        <p:spPr>
          <a:xfrm>
            <a:off x="762000" y="5714970"/>
            <a:ext cx="2438400" cy="457200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ct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Name/Title</a:t>
            </a:r>
          </a:p>
        </p:txBody>
      </p:sp>
      <p:sp>
        <p:nvSpPr>
          <p:cNvPr id="19" name="Rectangle 1032"/>
          <p:cNvSpPr>
            <a:spLocks noChangeArrowheads="1"/>
          </p:cNvSpPr>
          <p:nvPr/>
        </p:nvSpPr>
        <p:spPr bwMode="auto">
          <a:xfrm>
            <a:off x="0" y="838200"/>
            <a:ext cx="12192000" cy="15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576604497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 Experts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ln>
            <a:noFill/>
          </a:ln>
        </p:spPr>
        <p:txBody>
          <a:bodyPr/>
          <a:lstStyle/>
          <a:p>
            <a:r>
              <a:rPr lang="en-US"/>
              <a:t>8 Experts Template</a:t>
            </a:r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26"/>
          </p:nvPr>
        </p:nvSpPr>
        <p:spPr>
          <a:xfrm>
            <a:off x="1181100" y="1600220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29" name="Content Placeholder 4"/>
          <p:cNvSpPr>
            <a:spLocks noGrp="1"/>
          </p:cNvSpPr>
          <p:nvPr>
            <p:ph sz="quarter" idx="27" hasCustomPrompt="1"/>
          </p:nvPr>
        </p:nvSpPr>
        <p:spPr>
          <a:xfrm>
            <a:off x="3505200" y="3291790"/>
            <a:ext cx="2438400" cy="548663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ct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Name/Title</a:t>
            </a:r>
          </a:p>
        </p:txBody>
      </p:sp>
      <p:sp>
        <p:nvSpPr>
          <p:cNvPr id="30" name="Picture Placeholder 27"/>
          <p:cNvSpPr>
            <a:spLocks noGrp="1"/>
          </p:cNvSpPr>
          <p:nvPr>
            <p:ph type="pic" sz="quarter" idx="28"/>
          </p:nvPr>
        </p:nvSpPr>
        <p:spPr>
          <a:xfrm>
            <a:off x="3924300" y="1600220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31" name="Content Placeholder 4"/>
          <p:cNvSpPr>
            <a:spLocks noGrp="1"/>
          </p:cNvSpPr>
          <p:nvPr>
            <p:ph sz="quarter" idx="29" hasCustomPrompt="1"/>
          </p:nvPr>
        </p:nvSpPr>
        <p:spPr>
          <a:xfrm>
            <a:off x="6248400" y="3291790"/>
            <a:ext cx="2438400" cy="548663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ct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Name/Title</a:t>
            </a:r>
          </a:p>
        </p:txBody>
      </p:sp>
      <p:sp>
        <p:nvSpPr>
          <p:cNvPr id="32" name="Picture Placeholder 27"/>
          <p:cNvSpPr>
            <a:spLocks noGrp="1"/>
          </p:cNvSpPr>
          <p:nvPr>
            <p:ph type="pic" sz="quarter" idx="30"/>
          </p:nvPr>
        </p:nvSpPr>
        <p:spPr>
          <a:xfrm>
            <a:off x="6667500" y="1600220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41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0" y="1112542"/>
            <a:ext cx="12192000" cy="304800"/>
          </a:xfrm>
        </p:spPr>
        <p:txBody>
          <a:bodyPr lIns="457200" tIns="27432" rIns="0" bIns="0"/>
          <a:lstStyle>
            <a:lvl1pPr marL="0" indent="0">
              <a:buNone/>
              <a:defRPr sz="18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err="1"/>
              <a:t>Subheader Optional</a:t>
            </a:r>
            <a:endParaRPr lang="en-US"/>
          </a:p>
        </p:txBody>
      </p:sp>
      <p:sp>
        <p:nvSpPr>
          <p:cNvPr id="19" name="Picture Placeholder 27"/>
          <p:cNvSpPr>
            <a:spLocks noGrp="1"/>
          </p:cNvSpPr>
          <p:nvPr>
            <p:ph type="pic" sz="quarter" idx="31"/>
          </p:nvPr>
        </p:nvSpPr>
        <p:spPr>
          <a:xfrm>
            <a:off x="9410700" y="1600220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20" name="Content Placeholder 4"/>
          <p:cNvSpPr>
            <a:spLocks noGrp="1"/>
          </p:cNvSpPr>
          <p:nvPr>
            <p:ph sz="quarter" idx="32" hasCustomPrompt="1"/>
          </p:nvPr>
        </p:nvSpPr>
        <p:spPr>
          <a:xfrm>
            <a:off x="8991600" y="3291790"/>
            <a:ext cx="2438400" cy="548663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ct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Name/Title</a:t>
            </a:r>
          </a:p>
        </p:txBody>
      </p:sp>
      <p:sp>
        <p:nvSpPr>
          <p:cNvPr id="26" name="Content Placeholder 4"/>
          <p:cNvSpPr>
            <a:spLocks noGrp="1"/>
          </p:cNvSpPr>
          <p:nvPr>
            <p:ph sz="quarter" idx="33" hasCustomPrompt="1"/>
          </p:nvPr>
        </p:nvSpPr>
        <p:spPr>
          <a:xfrm>
            <a:off x="762000" y="3291790"/>
            <a:ext cx="2438400" cy="548663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ct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Name/Title</a:t>
            </a:r>
          </a:p>
        </p:txBody>
      </p:sp>
      <p:sp>
        <p:nvSpPr>
          <p:cNvPr id="27" name="Picture Placeholder 27"/>
          <p:cNvSpPr>
            <a:spLocks noGrp="1"/>
          </p:cNvSpPr>
          <p:nvPr>
            <p:ph type="pic" sz="quarter" idx="34"/>
          </p:nvPr>
        </p:nvSpPr>
        <p:spPr>
          <a:xfrm>
            <a:off x="1181100" y="4023400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42" name="Content Placeholder 4"/>
          <p:cNvSpPr>
            <a:spLocks noGrp="1"/>
          </p:cNvSpPr>
          <p:nvPr>
            <p:ph sz="quarter" idx="35" hasCustomPrompt="1"/>
          </p:nvPr>
        </p:nvSpPr>
        <p:spPr>
          <a:xfrm>
            <a:off x="3505200" y="5714970"/>
            <a:ext cx="2438400" cy="457200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ct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Name/Title</a:t>
            </a:r>
          </a:p>
        </p:txBody>
      </p:sp>
      <p:sp>
        <p:nvSpPr>
          <p:cNvPr id="43" name="Picture Placeholder 27"/>
          <p:cNvSpPr>
            <a:spLocks noGrp="1"/>
          </p:cNvSpPr>
          <p:nvPr>
            <p:ph type="pic" sz="quarter" idx="36"/>
          </p:nvPr>
        </p:nvSpPr>
        <p:spPr>
          <a:xfrm>
            <a:off x="3924300" y="4023400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44" name="Content Placeholder 4"/>
          <p:cNvSpPr>
            <a:spLocks noGrp="1"/>
          </p:cNvSpPr>
          <p:nvPr>
            <p:ph sz="quarter" idx="37" hasCustomPrompt="1"/>
          </p:nvPr>
        </p:nvSpPr>
        <p:spPr>
          <a:xfrm>
            <a:off x="6248400" y="5714970"/>
            <a:ext cx="2438400" cy="457200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ct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Name/Title</a:t>
            </a:r>
          </a:p>
        </p:txBody>
      </p:sp>
      <p:sp>
        <p:nvSpPr>
          <p:cNvPr id="45" name="Picture Placeholder 27"/>
          <p:cNvSpPr>
            <a:spLocks noGrp="1"/>
          </p:cNvSpPr>
          <p:nvPr>
            <p:ph type="pic" sz="quarter" idx="38"/>
          </p:nvPr>
        </p:nvSpPr>
        <p:spPr>
          <a:xfrm>
            <a:off x="6667500" y="4023400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46" name="Picture Placeholder 27"/>
          <p:cNvSpPr>
            <a:spLocks noGrp="1"/>
          </p:cNvSpPr>
          <p:nvPr>
            <p:ph type="pic" sz="quarter" idx="39"/>
          </p:nvPr>
        </p:nvSpPr>
        <p:spPr>
          <a:xfrm>
            <a:off x="9410700" y="4023400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47" name="Content Placeholder 4"/>
          <p:cNvSpPr>
            <a:spLocks noGrp="1"/>
          </p:cNvSpPr>
          <p:nvPr>
            <p:ph sz="quarter" idx="40" hasCustomPrompt="1"/>
          </p:nvPr>
        </p:nvSpPr>
        <p:spPr>
          <a:xfrm>
            <a:off x="8991600" y="5714970"/>
            <a:ext cx="2438400" cy="457200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ct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Name/Title</a:t>
            </a:r>
          </a:p>
        </p:txBody>
      </p:sp>
      <p:sp>
        <p:nvSpPr>
          <p:cNvPr id="48" name="Content Placeholder 4"/>
          <p:cNvSpPr>
            <a:spLocks noGrp="1"/>
          </p:cNvSpPr>
          <p:nvPr>
            <p:ph sz="quarter" idx="41" hasCustomPrompt="1"/>
          </p:nvPr>
        </p:nvSpPr>
        <p:spPr>
          <a:xfrm>
            <a:off x="762000" y="5714970"/>
            <a:ext cx="2438400" cy="457200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ct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Name/Title</a:t>
            </a:r>
          </a:p>
        </p:txBody>
      </p:sp>
      <p:sp>
        <p:nvSpPr>
          <p:cNvPr id="21" name="Rectangle 1032"/>
          <p:cNvSpPr>
            <a:spLocks noChangeArrowheads="1"/>
          </p:cNvSpPr>
          <p:nvPr/>
        </p:nvSpPr>
        <p:spPr bwMode="auto">
          <a:xfrm>
            <a:off x="0" y="838200"/>
            <a:ext cx="12192000" cy="15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903980632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8 Experts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ln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lang="en-US"/>
              <a:t>10 Experts Template</a:t>
            </a:r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26"/>
          </p:nvPr>
        </p:nvSpPr>
        <p:spPr>
          <a:xfrm>
            <a:off x="1181100" y="1600220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29" name="Content Placeholder 4"/>
          <p:cNvSpPr>
            <a:spLocks noGrp="1"/>
          </p:cNvSpPr>
          <p:nvPr>
            <p:ph sz="quarter" idx="27" hasCustomPrompt="1"/>
          </p:nvPr>
        </p:nvSpPr>
        <p:spPr>
          <a:xfrm>
            <a:off x="2819400" y="3291790"/>
            <a:ext cx="2438400" cy="548663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ct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Name/Title</a:t>
            </a:r>
          </a:p>
        </p:txBody>
      </p:sp>
      <p:sp>
        <p:nvSpPr>
          <p:cNvPr id="30" name="Picture Placeholder 27"/>
          <p:cNvSpPr>
            <a:spLocks noGrp="1"/>
          </p:cNvSpPr>
          <p:nvPr>
            <p:ph type="pic" sz="quarter" idx="28"/>
          </p:nvPr>
        </p:nvSpPr>
        <p:spPr>
          <a:xfrm>
            <a:off x="3238500" y="1600220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31" name="Content Placeholder 4"/>
          <p:cNvSpPr>
            <a:spLocks noGrp="1"/>
          </p:cNvSpPr>
          <p:nvPr>
            <p:ph sz="quarter" idx="29" hasCustomPrompt="1"/>
          </p:nvPr>
        </p:nvSpPr>
        <p:spPr>
          <a:xfrm>
            <a:off x="4876800" y="3291790"/>
            <a:ext cx="2438400" cy="548663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ct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Name/Title</a:t>
            </a:r>
          </a:p>
        </p:txBody>
      </p:sp>
      <p:sp>
        <p:nvSpPr>
          <p:cNvPr id="32" name="Picture Placeholder 27"/>
          <p:cNvSpPr>
            <a:spLocks noGrp="1"/>
          </p:cNvSpPr>
          <p:nvPr>
            <p:ph type="pic" sz="quarter" idx="30"/>
          </p:nvPr>
        </p:nvSpPr>
        <p:spPr>
          <a:xfrm>
            <a:off x="5295900" y="1600220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41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0" y="1112542"/>
            <a:ext cx="12192000" cy="304800"/>
          </a:xfrm>
        </p:spPr>
        <p:txBody>
          <a:bodyPr lIns="457200" tIns="27432" rIns="0" bIns="0"/>
          <a:lstStyle>
            <a:lvl1pPr marL="0" indent="0">
              <a:buNone/>
              <a:defRPr sz="18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err="1"/>
              <a:t>Subheader Optional</a:t>
            </a:r>
            <a:endParaRPr lang="en-US"/>
          </a:p>
        </p:txBody>
      </p:sp>
      <p:sp>
        <p:nvSpPr>
          <p:cNvPr id="19" name="Picture Placeholder 27"/>
          <p:cNvSpPr>
            <a:spLocks noGrp="1"/>
          </p:cNvSpPr>
          <p:nvPr>
            <p:ph type="pic" sz="quarter" idx="31"/>
          </p:nvPr>
        </p:nvSpPr>
        <p:spPr>
          <a:xfrm>
            <a:off x="9410700" y="1600220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20" name="Content Placeholder 4"/>
          <p:cNvSpPr>
            <a:spLocks noGrp="1"/>
          </p:cNvSpPr>
          <p:nvPr>
            <p:ph sz="quarter" idx="32" hasCustomPrompt="1"/>
          </p:nvPr>
        </p:nvSpPr>
        <p:spPr>
          <a:xfrm>
            <a:off x="8991600" y="3291790"/>
            <a:ext cx="2438400" cy="548663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ct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Name/Title</a:t>
            </a:r>
          </a:p>
        </p:txBody>
      </p:sp>
      <p:sp>
        <p:nvSpPr>
          <p:cNvPr id="26" name="Content Placeholder 4"/>
          <p:cNvSpPr>
            <a:spLocks noGrp="1"/>
          </p:cNvSpPr>
          <p:nvPr>
            <p:ph sz="quarter" idx="33" hasCustomPrompt="1"/>
          </p:nvPr>
        </p:nvSpPr>
        <p:spPr>
          <a:xfrm>
            <a:off x="762000" y="3291790"/>
            <a:ext cx="2438400" cy="548663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ct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Name/Title</a:t>
            </a:r>
          </a:p>
        </p:txBody>
      </p:sp>
      <p:sp>
        <p:nvSpPr>
          <p:cNvPr id="27" name="Picture Placeholder 27"/>
          <p:cNvSpPr>
            <a:spLocks noGrp="1"/>
          </p:cNvSpPr>
          <p:nvPr>
            <p:ph type="pic" sz="quarter" idx="34"/>
          </p:nvPr>
        </p:nvSpPr>
        <p:spPr>
          <a:xfrm>
            <a:off x="1181100" y="4023400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42" name="Content Placeholder 4"/>
          <p:cNvSpPr>
            <a:spLocks noGrp="1"/>
          </p:cNvSpPr>
          <p:nvPr>
            <p:ph sz="quarter" idx="35" hasCustomPrompt="1"/>
          </p:nvPr>
        </p:nvSpPr>
        <p:spPr>
          <a:xfrm>
            <a:off x="2819400" y="5714970"/>
            <a:ext cx="2438400" cy="457200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ct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Name/Title</a:t>
            </a:r>
          </a:p>
        </p:txBody>
      </p:sp>
      <p:sp>
        <p:nvSpPr>
          <p:cNvPr id="43" name="Picture Placeholder 27"/>
          <p:cNvSpPr>
            <a:spLocks noGrp="1"/>
          </p:cNvSpPr>
          <p:nvPr>
            <p:ph type="pic" sz="quarter" idx="36"/>
          </p:nvPr>
        </p:nvSpPr>
        <p:spPr>
          <a:xfrm>
            <a:off x="3238500" y="4023400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44" name="Content Placeholder 4"/>
          <p:cNvSpPr>
            <a:spLocks noGrp="1"/>
          </p:cNvSpPr>
          <p:nvPr>
            <p:ph sz="quarter" idx="37" hasCustomPrompt="1"/>
          </p:nvPr>
        </p:nvSpPr>
        <p:spPr>
          <a:xfrm>
            <a:off x="4876800" y="5714970"/>
            <a:ext cx="2438400" cy="457200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ct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Name/Title</a:t>
            </a:r>
          </a:p>
        </p:txBody>
      </p:sp>
      <p:sp>
        <p:nvSpPr>
          <p:cNvPr id="45" name="Picture Placeholder 27"/>
          <p:cNvSpPr>
            <a:spLocks noGrp="1"/>
          </p:cNvSpPr>
          <p:nvPr>
            <p:ph type="pic" sz="quarter" idx="38"/>
          </p:nvPr>
        </p:nvSpPr>
        <p:spPr>
          <a:xfrm>
            <a:off x="5295900" y="4023400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46" name="Picture Placeholder 27"/>
          <p:cNvSpPr>
            <a:spLocks noGrp="1"/>
          </p:cNvSpPr>
          <p:nvPr>
            <p:ph type="pic" sz="quarter" idx="39"/>
          </p:nvPr>
        </p:nvSpPr>
        <p:spPr>
          <a:xfrm>
            <a:off x="9410700" y="4023400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47" name="Content Placeholder 4"/>
          <p:cNvSpPr>
            <a:spLocks noGrp="1"/>
          </p:cNvSpPr>
          <p:nvPr>
            <p:ph sz="quarter" idx="40" hasCustomPrompt="1"/>
          </p:nvPr>
        </p:nvSpPr>
        <p:spPr>
          <a:xfrm>
            <a:off x="8991600" y="5714970"/>
            <a:ext cx="2438400" cy="457200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ct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Name/Title</a:t>
            </a:r>
          </a:p>
        </p:txBody>
      </p:sp>
      <p:sp>
        <p:nvSpPr>
          <p:cNvPr id="48" name="Content Placeholder 4"/>
          <p:cNvSpPr>
            <a:spLocks noGrp="1"/>
          </p:cNvSpPr>
          <p:nvPr>
            <p:ph sz="quarter" idx="41" hasCustomPrompt="1"/>
          </p:nvPr>
        </p:nvSpPr>
        <p:spPr>
          <a:xfrm>
            <a:off x="762000" y="5714970"/>
            <a:ext cx="2438400" cy="457200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ct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Name/Title</a:t>
            </a:r>
          </a:p>
        </p:txBody>
      </p:sp>
      <p:sp>
        <p:nvSpPr>
          <p:cNvPr id="21" name="Rectangle 1032"/>
          <p:cNvSpPr>
            <a:spLocks noChangeArrowheads="1"/>
          </p:cNvSpPr>
          <p:nvPr/>
        </p:nvSpPr>
        <p:spPr bwMode="auto">
          <a:xfrm>
            <a:off x="0" y="838200"/>
            <a:ext cx="12192000" cy="15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22" name="Picture Placeholder 27"/>
          <p:cNvSpPr>
            <a:spLocks noGrp="1"/>
          </p:cNvSpPr>
          <p:nvPr>
            <p:ph type="pic" sz="quarter" idx="42"/>
          </p:nvPr>
        </p:nvSpPr>
        <p:spPr>
          <a:xfrm>
            <a:off x="7353300" y="1600220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23" name="Content Placeholder 4"/>
          <p:cNvSpPr>
            <a:spLocks noGrp="1"/>
          </p:cNvSpPr>
          <p:nvPr>
            <p:ph sz="quarter" idx="43" hasCustomPrompt="1"/>
          </p:nvPr>
        </p:nvSpPr>
        <p:spPr>
          <a:xfrm>
            <a:off x="6934200" y="3291790"/>
            <a:ext cx="2438400" cy="548663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ct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Name/Title</a:t>
            </a:r>
          </a:p>
        </p:txBody>
      </p:sp>
      <p:sp>
        <p:nvSpPr>
          <p:cNvPr id="24" name="Picture Placeholder 27"/>
          <p:cNvSpPr>
            <a:spLocks noGrp="1"/>
          </p:cNvSpPr>
          <p:nvPr>
            <p:ph type="pic" sz="quarter" idx="44"/>
          </p:nvPr>
        </p:nvSpPr>
        <p:spPr>
          <a:xfrm>
            <a:off x="7353300" y="4023400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25" name="Content Placeholder 4"/>
          <p:cNvSpPr>
            <a:spLocks noGrp="1"/>
          </p:cNvSpPr>
          <p:nvPr>
            <p:ph sz="quarter" idx="45" hasCustomPrompt="1"/>
          </p:nvPr>
        </p:nvSpPr>
        <p:spPr>
          <a:xfrm>
            <a:off x="6934200" y="5714970"/>
            <a:ext cx="2438400" cy="457200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ct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Name/Title</a:t>
            </a:r>
          </a:p>
        </p:txBody>
      </p:sp>
    </p:spTree>
    <p:extLst>
      <p:ext uri="{BB962C8B-B14F-4D97-AF65-F5344CB8AC3E}">
        <p14:creationId xmlns:p14="http://schemas.microsoft.com/office/powerpoint/2010/main" val="855825418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r Chart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ln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lang="en-US"/>
              <a:t>Bar Graph Example</a:t>
            </a:r>
          </a:p>
        </p:txBody>
      </p:sp>
      <p:sp>
        <p:nvSpPr>
          <p:cNvPr id="6" name="Rectangle 1032"/>
          <p:cNvSpPr>
            <a:spLocks noChangeArrowheads="1"/>
          </p:cNvSpPr>
          <p:nvPr/>
        </p:nvSpPr>
        <p:spPr bwMode="auto">
          <a:xfrm>
            <a:off x="0" y="838200"/>
            <a:ext cx="12192000" cy="15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/>
          <a:p>
            <a:endParaRPr lang="en-US" sz="2400">
              <a:solidFill>
                <a:srgbClr val="55565A"/>
              </a:solidFill>
            </a:endParaRPr>
          </a:p>
        </p:txBody>
      </p:sp>
      <p:graphicFrame>
        <p:nvGraphicFramePr>
          <p:cNvPr id="10" name="Chart 9"/>
          <p:cNvGraphicFramePr/>
          <p:nvPr/>
        </p:nvGraphicFramePr>
        <p:xfrm>
          <a:off x="1219200" y="1417342"/>
          <a:ext cx="97536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23813590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Chart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ln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lang="en-US"/>
              <a:t>Line Graph Example</a:t>
            </a:r>
          </a:p>
        </p:txBody>
      </p:sp>
      <p:sp>
        <p:nvSpPr>
          <p:cNvPr id="6" name="Rectangle 1032"/>
          <p:cNvSpPr>
            <a:spLocks noChangeArrowheads="1"/>
          </p:cNvSpPr>
          <p:nvPr/>
        </p:nvSpPr>
        <p:spPr bwMode="auto">
          <a:xfrm>
            <a:off x="0" y="838200"/>
            <a:ext cx="12192000" cy="15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/>
          <a:p>
            <a:endParaRPr lang="en-US" sz="2400">
              <a:solidFill>
                <a:srgbClr val="55565A"/>
              </a:solidFill>
            </a:endParaRPr>
          </a:p>
        </p:txBody>
      </p:sp>
      <p:graphicFrame>
        <p:nvGraphicFramePr>
          <p:cNvPr id="8" name="Chart 7"/>
          <p:cNvGraphicFramePr/>
          <p:nvPr/>
        </p:nvGraphicFramePr>
        <p:xfrm>
          <a:off x="711200" y="1449106"/>
          <a:ext cx="110744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59698801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e Chart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ln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lang="en-US"/>
              <a:t>Pie Chart Example</a:t>
            </a:r>
          </a:p>
        </p:txBody>
      </p:sp>
      <p:sp>
        <p:nvSpPr>
          <p:cNvPr id="6" name="Rectangle 1032"/>
          <p:cNvSpPr>
            <a:spLocks noChangeArrowheads="1"/>
          </p:cNvSpPr>
          <p:nvPr/>
        </p:nvSpPr>
        <p:spPr bwMode="auto">
          <a:xfrm>
            <a:off x="0" y="838200"/>
            <a:ext cx="12192000" cy="15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/>
          <a:p>
            <a:endParaRPr lang="en-US" sz="2400">
              <a:solidFill>
                <a:srgbClr val="55565A"/>
              </a:solidFill>
            </a:endParaRPr>
          </a:p>
        </p:txBody>
      </p:sp>
      <p:graphicFrame>
        <p:nvGraphicFramePr>
          <p:cNvPr id="8" name="Chart 7"/>
          <p:cNvGraphicFramePr/>
          <p:nvPr/>
        </p:nvGraphicFramePr>
        <p:xfrm>
          <a:off x="1574800" y="1417342"/>
          <a:ext cx="9042400" cy="452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84514773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Graph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ln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lang="en-US"/>
              <a:t>Table Example</a:t>
            </a:r>
          </a:p>
        </p:txBody>
      </p:sp>
      <p:sp>
        <p:nvSpPr>
          <p:cNvPr id="6" name="Rectangle 1032"/>
          <p:cNvSpPr>
            <a:spLocks noChangeArrowheads="1"/>
          </p:cNvSpPr>
          <p:nvPr/>
        </p:nvSpPr>
        <p:spPr bwMode="auto">
          <a:xfrm>
            <a:off x="0" y="838200"/>
            <a:ext cx="12192000" cy="15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/>
          <a:p>
            <a:endParaRPr lang="en-US" sz="2400">
              <a:solidFill>
                <a:srgbClr val="55565A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219200" y="1784350"/>
            <a:ext cx="8026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/>
                <a:ea typeface="ＭＳ Ｐゴシック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/>
                <a:ea typeface="ＭＳ Ｐゴシック"/>
                <a:cs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/>
                <a:ea typeface="ＭＳ Ｐゴシック"/>
                <a:cs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/>
                <a:ea typeface="ＭＳ Ｐゴシック"/>
                <a:cs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/>
                <a:ea typeface="ＭＳ Ｐゴシック"/>
                <a:cs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  <a:ea typeface="ＭＳ Ｐゴシック"/>
                <a:cs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  <a:ea typeface="ＭＳ Ｐゴシック"/>
                <a:cs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  <a:ea typeface="ＭＳ Ｐゴシック"/>
                <a:cs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  <a:ea typeface="ＭＳ Ｐゴシック"/>
                <a:cs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>
                <a:solidFill>
                  <a:srgbClr val="EA7200"/>
                </a:solidFill>
              </a:rPr>
              <a:t>Label or Data Dates</a:t>
            </a:r>
          </a:p>
        </p:txBody>
      </p:sp>
      <p:graphicFrame>
        <p:nvGraphicFramePr>
          <p:cNvPr id="10" name="Group 235"/>
          <p:cNvGraphicFramePr>
            <a:graphicFrameLocks noGrp="1"/>
          </p:cNvGraphicFramePr>
          <p:nvPr/>
        </p:nvGraphicFramePr>
        <p:xfrm>
          <a:off x="1219200" y="2433638"/>
          <a:ext cx="9448800" cy="3111501"/>
        </p:xfrm>
        <a:graphic>
          <a:graphicData uri="http://schemas.openxmlformats.org/drawingml/2006/table">
            <a:tbl>
              <a:tblPr/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6075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80000"/>
                        <a:buFont typeface="Wingdings"/>
                        <a:buNone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ＭＳ Ｐゴシック"/>
                        <a:cs typeface="ＭＳ Ｐゴシック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80000"/>
                        <a:buFont typeface="Wingdings"/>
                        <a:buNone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/>
                          <a:cs typeface="ＭＳ Ｐゴシック" charset="0"/>
                        </a:rPr>
                        <a:t>Google</a:t>
                      </a:r>
                    </a:p>
                  </a:txBody>
                  <a:tcPr marL="121920" marR="12192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80000"/>
                        <a:buFont typeface="Wingdings"/>
                        <a:buNone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/>
                          <a:cs typeface="ＭＳ Ｐゴシック" charset="0"/>
                        </a:rPr>
                        <a:t>Yahoo</a:t>
                      </a: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80000"/>
                        <a:buFont typeface="Wingdings"/>
                        <a:buNone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/>
                          <a:cs typeface="ＭＳ Ｐゴシック" charset="0"/>
                        </a:rPr>
                        <a:t>Bing</a:t>
                      </a: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80000"/>
                        <a:buFont typeface="Wingdings"/>
                        <a:buNone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/>
                          <a:cs typeface="ＭＳ Ｐゴシック" charset="0"/>
                        </a:rPr>
                        <a:t>Other</a:t>
                      </a:r>
                    </a:p>
                  </a:txBody>
                  <a:tcPr marL="121920" marR="121920" anchor="ctr" horzOverflow="overflow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80000"/>
                        <a:buFont typeface="Wingdings"/>
                        <a:buNone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/>
                          <a:cs typeface="ＭＳ Ｐゴシック" charset="0"/>
                        </a:rPr>
                        <a:t>Search Term 1 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/>
                        <a:cs typeface="ＭＳ Ｐゴシック" charset="0"/>
                      </a:endParaRPr>
                    </a:p>
                  </a:txBody>
                  <a:tcPr marL="121920" marR="12192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80000"/>
                        <a:buFont typeface="Wingdings"/>
                        <a:buNone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/>
                        <a:cs typeface="ＭＳ Ｐゴシック" charset="0"/>
                      </a:endParaRPr>
                    </a:p>
                  </a:txBody>
                  <a:tcPr marL="121920" marR="12192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80000"/>
                        <a:buFont typeface="Wingdings"/>
                        <a:buNone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/>
                        <a:cs typeface="ＭＳ Ｐゴシック" charset="0"/>
                      </a:endParaRPr>
                    </a:p>
                  </a:txBody>
                  <a:tcPr marL="121920" marR="12192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80000"/>
                        <a:buFont typeface="Wingdings"/>
                        <a:buNone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/>
                        <a:cs typeface="ＭＳ Ｐゴシック" charset="0"/>
                      </a:endParaRPr>
                    </a:p>
                  </a:txBody>
                  <a:tcPr marL="121920" marR="12192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80000"/>
                        <a:buFont typeface="Wingdings"/>
                        <a:buNone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/>
                        <a:cs typeface="ＭＳ Ｐゴシック" charset="0"/>
                      </a:endParaRPr>
                    </a:p>
                  </a:txBody>
                  <a:tcPr marL="121920" marR="12192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80000"/>
                        <a:buFont typeface="Wingdings"/>
                        <a:buNone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/>
                          <a:cs typeface="ＭＳ Ｐゴシック" charset="0"/>
                        </a:rPr>
                        <a:t>Search Term 2</a:t>
                      </a:r>
                    </a:p>
                  </a:txBody>
                  <a:tcPr marL="121920" marR="12192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80000"/>
                        <a:buFont typeface="Wingdings"/>
                        <a:buNone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/>
                        <a:cs typeface="ＭＳ Ｐゴシック" charset="0"/>
                      </a:endParaRPr>
                    </a:p>
                  </a:txBody>
                  <a:tcPr marL="121920" marR="12192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80000"/>
                        <a:buFont typeface="Wingdings"/>
                        <a:buNone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/>
                        <a:cs typeface="ＭＳ Ｐゴシック" charset="0"/>
                      </a:endParaRPr>
                    </a:p>
                  </a:txBody>
                  <a:tcPr marL="121920" marR="12192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80000"/>
                        <a:buFont typeface="Wingdings"/>
                        <a:buNone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/>
                        <a:cs typeface="ＭＳ Ｐゴシック" charset="0"/>
                      </a:endParaRPr>
                    </a:p>
                  </a:txBody>
                  <a:tcPr marL="121920" marR="12192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80000"/>
                        <a:buFont typeface="Wingdings"/>
                        <a:buNone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/>
                        <a:cs typeface="ＭＳ Ｐゴシック" charset="0"/>
                      </a:endParaRPr>
                    </a:p>
                  </a:txBody>
                  <a:tcPr marL="121920" marR="12192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80000"/>
                        <a:buFont typeface="Wingdings"/>
                        <a:buNone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/>
                          <a:cs typeface="ＭＳ Ｐゴシック" charset="0"/>
                        </a:rPr>
                        <a:t>Search Term 3</a:t>
                      </a:r>
                    </a:p>
                  </a:txBody>
                  <a:tcPr marL="121920" marR="12192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80000"/>
                        <a:buFont typeface="Wingdings"/>
                        <a:buNone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/>
                        <a:cs typeface="ＭＳ Ｐゴシック" charset="0"/>
                      </a:endParaRPr>
                    </a:p>
                  </a:txBody>
                  <a:tcPr marL="121920" marR="12192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80000"/>
                        <a:buFont typeface="Wingdings"/>
                        <a:buNone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/>
                        <a:cs typeface="ＭＳ Ｐゴシック" charset="0"/>
                      </a:endParaRPr>
                    </a:p>
                  </a:txBody>
                  <a:tcPr marL="121920" marR="12192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80000"/>
                        <a:buFont typeface="Wingdings"/>
                        <a:buNone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/>
                        <a:cs typeface="ＭＳ Ｐゴシック" charset="0"/>
                      </a:endParaRPr>
                    </a:p>
                  </a:txBody>
                  <a:tcPr marL="121920" marR="12192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80000"/>
                        <a:buFont typeface="Wingdings"/>
                        <a:buNone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/>
                        <a:cs typeface="ＭＳ Ｐゴシック" charset="0"/>
                      </a:endParaRPr>
                    </a:p>
                  </a:txBody>
                  <a:tcPr marL="121920" marR="12192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80000"/>
                        <a:buFont typeface="Wingdings"/>
                        <a:buNone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/>
                          <a:cs typeface="ＭＳ Ｐゴシック" charset="0"/>
                        </a:rPr>
                        <a:t>Search Term 4</a:t>
                      </a:r>
                    </a:p>
                  </a:txBody>
                  <a:tcPr marL="121920" marR="12192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80000"/>
                        <a:buFont typeface="Wingdings"/>
                        <a:buNone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/>
                        <a:cs typeface="ＭＳ Ｐゴシック" charset="0"/>
                      </a:endParaRPr>
                    </a:p>
                  </a:txBody>
                  <a:tcPr marL="121920" marR="12192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80000"/>
                        <a:buFont typeface="Wingdings"/>
                        <a:buNone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/>
                        <a:cs typeface="ＭＳ Ｐゴシック" charset="0"/>
                      </a:endParaRPr>
                    </a:p>
                  </a:txBody>
                  <a:tcPr marL="121920" marR="12192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80000"/>
                        <a:buFont typeface="Wingdings"/>
                        <a:buNone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/>
                        <a:cs typeface="ＭＳ Ｐゴシック" charset="0"/>
                      </a:endParaRPr>
                    </a:p>
                  </a:txBody>
                  <a:tcPr marL="121920" marR="12192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80000"/>
                        <a:buFont typeface="Wingdings"/>
                        <a:buNone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/>
                        <a:cs typeface="ＭＳ Ｐゴシック" charset="0"/>
                      </a:endParaRPr>
                    </a:p>
                  </a:txBody>
                  <a:tcPr marL="121920" marR="12192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80000"/>
                        <a:buFont typeface="Wingdings"/>
                        <a:buNone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/>
                          <a:cs typeface="ＭＳ Ｐゴシック" charset="0"/>
                        </a:rPr>
                        <a:t>Search Term 5</a:t>
                      </a:r>
                    </a:p>
                  </a:txBody>
                  <a:tcPr marL="121920" marR="12192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80000"/>
                        <a:buFont typeface="Wingdings"/>
                        <a:buNone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/>
                        <a:cs typeface="ＭＳ Ｐゴシック" charset="0"/>
                      </a:endParaRPr>
                    </a:p>
                  </a:txBody>
                  <a:tcPr marL="121920" marR="12192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80000"/>
                        <a:buFont typeface="Wingdings"/>
                        <a:buNone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/>
                        <a:cs typeface="ＭＳ Ｐゴシック" charset="0"/>
                      </a:endParaRPr>
                    </a:p>
                  </a:txBody>
                  <a:tcPr marL="121920" marR="12192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80000"/>
                        <a:buFont typeface="Wingdings"/>
                        <a:buNone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/>
                        <a:cs typeface="ＭＳ Ｐゴシック" charset="0"/>
                      </a:endParaRPr>
                    </a:p>
                  </a:txBody>
                  <a:tcPr marL="121920" marR="12192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80000"/>
                        <a:buFont typeface="Wingdings"/>
                        <a:buNone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/>
                        <a:cs typeface="ＭＳ Ｐゴシック" charset="0"/>
                      </a:endParaRPr>
                    </a:p>
                  </a:txBody>
                  <a:tcPr marL="121920" marR="12192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80000"/>
                        <a:buFont typeface="Wingdings"/>
                        <a:buNone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/>
                          <a:cs typeface="ＭＳ Ｐゴシック" charset="0"/>
                        </a:rPr>
                        <a:t>Search Term 6</a:t>
                      </a:r>
                    </a:p>
                  </a:txBody>
                  <a:tcPr marL="121920" marR="12192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80000"/>
                        <a:buFont typeface="Wingdings"/>
                        <a:buNone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/>
                        <a:cs typeface="ＭＳ Ｐゴシック" charset="0"/>
                      </a:endParaRPr>
                    </a:p>
                  </a:txBody>
                  <a:tcPr marL="121920" marR="12192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80000"/>
                        <a:buFont typeface="Wingdings"/>
                        <a:buNone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/>
                        <a:cs typeface="ＭＳ Ｐゴシック" charset="0"/>
                      </a:endParaRPr>
                    </a:p>
                  </a:txBody>
                  <a:tcPr marL="121920" marR="12192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80000"/>
                        <a:buFont typeface="Wingdings"/>
                        <a:buNone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/>
                        <a:cs typeface="ＭＳ Ｐゴシック" charset="0"/>
                      </a:endParaRPr>
                    </a:p>
                  </a:txBody>
                  <a:tcPr marL="121920" marR="12192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80000"/>
                        <a:buFont typeface="Wingdings"/>
                        <a:buNone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/>
                        <a:cs typeface="ＭＳ Ｐゴシック" charset="0"/>
                      </a:endParaRPr>
                    </a:p>
                  </a:txBody>
                  <a:tcPr marL="121920" marR="12192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80000"/>
                        <a:buFont typeface="Wingdings"/>
                        <a:buNone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/>
                          <a:cs typeface="ＭＳ Ｐゴシック" charset="0"/>
                        </a:rPr>
                        <a:t>Search Term 7</a:t>
                      </a:r>
                    </a:p>
                  </a:txBody>
                  <a:tcPr marL="121920" marR="12192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80000"/>
                        <a:buFont typeface="Wingdings"/>
                        <a:buNone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/>
                        <a:cs typeface="ＭＳ Ｐゴシック" charset="0"/>
                      </a:endParaRPr>
                    </a:p>
                  </a:txBody>
                  <a:tcPr marL="121920" marR="12192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80000"/>
                        <a:buFont typeface="Wingdings"/>
                        <a:buNone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/>
                        <a:cs typeface="ＭＳ Ｐゴシック" charset="0"/>
                      </a:endParaRPr>
                    </a:p>
                  </a:txBody>
                  <a:tcPr marL="121920" marR="12192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80000"/>
                        <a:buFont typeface="Wingdings"/>
                        <a:buNone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/>
                        <a:cs typeface="ＭＳ Ｐゴシック" charset="0"/>
                      </a:endParaRPr>
                    </a:p>
                  </a:txBody>
                  <a:tcPr marL="121920" marR="12192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80000"/>
                        <a:buFont typeface="Wingdings"/>
                        <a:buNone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/>
                        <a:cs typeface="ＭＳ Ｐゴシック" charset="0"/>
                      </a:endParaRPr>
                    </a:p>
                  </a:txBody>
                  <a:tcPr marL="121920" marR="12192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80000"/>
                        <a:buFont typeface="Wingdings"/>
                        <a:buNone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/>
                          <a:cs typeface="ＭＳ Ｐゴシック" charset="0"/>
                        </a:rPr>
                        <a:t>Search Term 8</a:t>
                      </a:r>
                    </a:p>
                  </a:txBody>
                  <a:tcPr marL="121920" marR="12192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80000"/>
                        <a:buFont typeface="Wingdings"/>
                        <a:buNone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/>
                        <a:cs typeface="ＭＳ Ｐゴシック" charset="0"/>
                      </a:endParaRPr>
                    </a:p>
                  </a:txBody>
                  <a:tcPr marL="121920" marR="12192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80000"/>
                        <a:buFont typeface="Wingdings"/>
                        <a:buNone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/>
                        <a:cs typeface="ＭＳ Ｐゴシック" charset="0"/>
                      </a:endParaRPr>
                    </a:p>
                  </a:txBody>
                  <a:tcPr marL="121920" marR="12192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80000"/>
                        <a:buFont typeface="Wingdings"/>
                        <a:buNone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/>
                        <a:cs typeface="ＭＳ Ｐゴシック" charset="0"/>
                      </a:endParaRPr>
                    </a:p>
                  </a:txBody>
                  <a:tcPr marL="121920" marR="12192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80000"/>
                        <a:buFont typeface="Wingdings"/>
                        <a:buNone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/>
                        <a:cs typeface="ＭＳ Ｐゴシック" charset="0"/>
                      </a:endParaRPr>
                    </a:p>
                  </a:txBody>
                  <a:tcPr marL="121920" marR="12192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182602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Garamond" panose="020204040303010108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Garamond" panose="020204040303010108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Garamond" panose="02020404030301010803" pitchFamily="18" charset="0"/>
              </a:defRPr>
            </a:lvl1pPr>
            <a:lvl2pPr>
              <a:defRPr>
                <a:latin typeface="Garamond" panose="02020404030301010803" pitchFamily="18" charset="0"/>
              </a:defRPr>
            </a:lvl2pPr>
            <a:lvl3pPr>
              <a:defRPr>
                <a:latin typeface="Garamond" panose="02020404030301010803" pitchFamily="18" charset="0"/>
              </a:defRPr>
            </a:lvl3pPr>
            <a:lvl4pPr>
              <a:defRPr>
                <a:latin typeface="Garamond" panose="02020404030301010803" pitchFamily="18" charset="0"/>
              </a:defRPr>
            </a:lvl4pPr>
            <a:lvl5pPr>
              <a:defRPr>
                <a:latin typeface="Garamond" panose="02020404030301010803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Garamond" panose="020204040303010108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Garamond" panose="02020404030301010803" pitchFamily="18" charset="0"/>
              </a:defRPr>
            </a:lvl1pPr>
            <a:lvl2pPr>
              <a:defRPr>
                <a:latin typeface="Garamond" panose="02020404030301010803" pitchFamily="18" charset="0"/>
              </a:defRPr>
            </a:lvl2pPr>
            <a:lvl3pPr>
              <a:defRPr>
                <a:latin typeface="Garamond" panose="02020404030301010803" pitchFamily="18" charset="0"/>
              </a:defRPr>
            </a:lvl3pPr>
            <a:lvl4pPr>
              <a:defRPr>
                <a:latin typeface="Garamond" panose="02020404030301010803" pitchFamily="18" charset="0"/>
              </a:defRPr>
            </a:lvl4pPr>
            <a:lvl5pPr>
              <a:defRPr>
                <a:latin typeface="Garamond" panose="02020404030301010803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aramond" panose="02020404030301010803" pitchFamily="18" charset="0"/>
              </a:defRPr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aramond" panose="02020404030301010803" pitchFamily="18" charset="0"/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aramond" panose="02020404030301010803" pitchFamily="18" charset="0"/>
              </a:defRPr>
            </a:lvl1pPr>
          </a:lstStyle>
          <a:p>
            <a:fld id="{3E29B9C3-AED6-4349-8C1E-27E2A628E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379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Venn Diagram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ln>
            <a:noFill/>
          </a:ln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Venn Diagram Example</a:t>
            </a:r>
          </a:p>
        </p:txBody>
      </p:sp>
      <p:sp>
        <p:nvSpPr>
          <p:cNvPr id="6" name="Rectangle 1032"/>
          <p:cNvSpPr>
            <a:spLocks noChangeArrowheads="1"/>
          </p:cNvSpPr>
          <p:nvPr/>
        </p:nvSpPr>
        <p:spPr bwMode="auto">
          <a:xfrm>
            <a:off x="0" y="838200"/>
            <a:ext cx="12192000" cy="15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/>
          <a:p>
            <a:endParaRPr lang="en-US" sz="2400">
              <a:solidFill>
                <a:srgbClr val="55565A"/>
              </a:solidFill>
            </a:endParaRPr>
          </a:p>
        </p:txBody>
      </p:sp>
      <p:graphicFrame>
        <p:nvGraphicFramePr>
          <p:cNvPr id="9" name="Content Placeholder 5"/>
          <p:cNvGraphicFramePr/>
          <p:nvPr/>
        </p:nvGraphicFramePr>
        <p:xfrm>
          <a:off x="669403" y="1432531"/>
          <a:ext cx="109728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2277680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ducation, Training, and Learnin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775852" y="990600"/>
            <a:ext cx="5617781" cy="2222008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r>
              <a:rPr lang="en-US" sz="4400" b="1">
                <a:solidFill>
                  <a:schemeClr val="accent1"/>
                </a:solidFill>
              </a:rPr>
              <a:t>Education, Training,</a:t>
            </a:r>
            <a:r>
              <a:rPr lang="en-US" sz="4400" b="1" baseline="0">
                <a:solidFill>
                  <a:schemeClr val="accent1"/>
                </a:solidFill>
              </a:rPr>
              <a:t> and Learning</a:t>
            </a:r>
            <a:endParaRPr lang="en-US" sz="4400" b="1">
              <a:solidFill>
                <a:schemeClr val="accent1"/>
              </a:solidFill>
            </a:endParaRPr>
          </a:p>
        </p:txBody>
      </p:sp>
      <p:sp>
        <p:nvSpPr>
          <p:cNvPr id="12" name="Rectangle 1032"/>
          <p:cNvSpPr>
            <a:spLocks noChangeArrowheads="1"/>
          </p:cNvSpPr>
          <p:nvPr/>
        </p:nvSpPr>
        <p:spPr bwMode="auto">
          <a:xfrm rot="5400000">
            <a:off x="9944100" y="3086100"/>
            <a:ext cx="4343400" cy="15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5" name="Rectangle 1032"/>
          <p:cNvSpPr>
            <a:spLocks noChangeArrowheads="1"/>
          </p:cNvSpPr>
          <p:nvPr/>
        </p:nvSpPr>
        <p:spPr bwMode="auto">
          <a:xfrm rot="5400000">
            <a:off x="2476499" y="3086100"/>
            <a:ext cx="4343400" cy="15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none" anchor="ctr"/>
          <a:lstStyle/>
          <a:p>
            <a:endParaRPr lang="en-US" sz="2400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28832" y="4526268"/>
            <a:ext cx="658368" cy="658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45"/>
          <a:stretch>
            <a:fillRect/>
          </a:stretch>
        </p:blipFill>
        <p:spPr bwMode="auto">
          <a:xfrm>
            <a:off x="-30" y="990600"/>
            <a:ext cx="4572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18223" y="6333411"/>
            <a:ext cx="186235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7079775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olutions at NOR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032"/>
          <p:cNvSpPr>
            <a:spLocks noChangeArrowheads="1"/>
          </p:cNvSpPr>
          <p:nvPr/>
        </p:nvSpPr>
        <p:spPr bwMode="auto">
          <a:xfrm rot="5400000">
            <a:off x="9944100" y="3086100"/>
            <a:ext cx="4343400" cy="15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4" name="Rectangle 1032"/>
          <p:cNvSpPr>
            <a:spLocks noChangeArrowheads="1"/>
          </p:cNvSpPr>
          <p:nvPr/>
        </p:nvSpPr>
        <p:spPr bwMode="auto">
          <a:xfrm rot="5400000">
            <a:off x="9944100" y="3086100"/>
            <a:ext cx="4343400" cy="15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5" name="Rectangle 1032"/>
          <p:cNvSpPr>
            <a:spLocks noChangeArrowheads="1"/>
          </p:cNvSpPr>
          <p:nvPr/>
        </p:nvSpPr>
        <p:spPr bwMode="auto">
          <a:xfrm rot="5400000">
            <a:off x="2476499" y="3086100"/>
            <a:ext cx="4343400" cy="15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/>
          <a:p>
            <a:endParaRPr lang="en-US" sz="2400"/>
          </a:p>
        </p:txBody>
      </p:sp>
      <p:pic>
        <p:nvPicPr>
          <p:cNvPr id="8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34818" y="4526268"/>
            <a:ext cx="652382" cy="652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6"/>
          <a:stretch>
            <a:fillRect/>
          </a:stretch>
        </p:blipFill>
        <p:spPr bwMode="auto">
          <a:xfrm>
            <a:off x="0" y="990600"/>
            <a:ext cx="4572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775852" y="990600"/>
            <a:ext cx="5617781" cy="2222008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r>
              <a:rPr lang="en-US" sz="4400" b="1">
                <a:solidFill>
                  <a:schemeClr val="accent1"/>
                </a:solidFill>
              </a:rPr>
              <a:t>Solutions at NORC</a:t>
            </a:r>
          </a:p>
        </p:txBody>
      </p:sp>
      <p:pic>
        <p:nvPicPr>
          <p:cNvPr id="9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18223" y="6333411"/>
            <a:ext cx="186235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2640661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ociety, Media, and Public Affai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032"/>
          <p:cNvSpPr>
            <a:spLocks noChangeArrowheads="1"/>
          </p:cNvSpPr>
          <p:nvPr/>
        </p:nvSpPr>
        <p:spPr bwMode="auto">
          <a:xfrm rot="5400000">
            <a:off x="9944100" y="3086100"/>
            <a:ext cx="4343400" cy="152400"/>
          </a:xfrm>
          <a:prstGeom prst="rect">
            <a:avLst/>
          </a:prstGeom>
          <a:solidFill>
            <a:srgbClr val="D2C781"/>
          </a:solidFill>
          <a:ln>
            <a:noFill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3" name="Rectangle 1032"/>
          <p:cNvSpPr>
            <a:spLocks noChangeArrowheads="1"/>
          </p:cNvSpPr>
          <p:nvPr/>
        </p:nvSpPr>
        <p:spPr bwMode="auto">
          <a:xfrm rot="5400000">
            <a:off x="2474759" y="3086100"/>
            <a:ext cx="4343400" cy="152400"/>
          </a:xfrm>
          <a:prstGeom prst="rect">
            <a:avLst/>
          </a:prstGeom>
          <a:solidFill>
            <a:srgbClr val="D2C781"/>
          </a:solidFill>
          <a:ln>
            <a:noFill/>
          </a:ln>
        </p:spPr>
        <p:txBody>
          <a:bodyPr wrap="none" anchor="ctr"/>
          <a:lstStyle/>
          <a:p>
            <a:endParaRPr lang="en-US" sz="2400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34818" y="4526268"/>
            <a:ext cx="652382" cy="652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990600"/>
            <a:ext cx="4572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775852" y="990600"/>
            <a:ext cx="5617781" cy="2222008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r>
              <a:rPr lang="en-US" sz="4400" b="1">
                <a:solidFill>
                  <a:schemeClr val="accent1"/>
                </a:solidFill>
              </a:rPr>
              <a:t>Society,</a:t>
            </a:r>
            <a:r>
              <a:rPr lang="en-US" sz="4400" b="1" baseline="0">
                <a:solidFill>
                  <a:schemeClr val="accent1"/>
                </a:solidFill>
              </a:rPr>
              <a:t> Media, and Public Affairs</a:t>
            </a:r>
            <a:endParaRPr lang="en-US" sz="4400" b="1">
              <a:solidFill>
                <a:schemeClr val="accent1"/>
              </a:solidFill>
            </a:endParaRPr>
          </a:p>
        </p:txBody>
      </p:sp>
      <p:pic>
        <p:nvPicPr>
          <p:cNvPr id="9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18223" y="6333411"/>
            <a:ext cx="186235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3887855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conomics, Markets, and the Workfo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032"/>
          <p:cNvSpPr>
            <a:spLocks noChangeArrowheads="1"/>
          </p:cNvSpPr>
          <p:nvPr/>
        </p:nvSpPr>
        <p:spPr bwMode="auto">
          <a:xfrm rot="5400000">
            <a:off x="9944100" y="3086100"/>
            <a:ext cx="4343400" cy="15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3" name="Rectangle 1032"/>
          <p:cNvSpPr>
            <a:spLocks noChangeArrowheads="1"/>
          </p:cNvSpPr>
          <p:nvPr/>
        </p:nvSpPr>
        <p:spPr bwMode="auto">
          <a:xfrm rot="5400000">
            <a:off x="2474759" y="3086100"/>
            <a:ext cx="4343400" cy="15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none" anchor="ctr"/>
          <a:lstStyle/>
          <a:p>
            <a:endParaRPr lang="en-US" sz="2400"/>
          </a:p>
        </p:txBody>
      </p:sp>
      <p:pic>
        <p:nvPicPr>
          <p:cNvPr id="8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28832" y="4526268"/>
            <a:ext cx="658368" cy="658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90600"/>
            <a:ext cx="4572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775852" y="990600"/>
            <a:ext cx="6257854" cy="2222008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r>
              <a:rPr lang="en-US" sz="4400" b="1">
                <a:solidFill>
                  <a:schemeClr val="accent1"/>
                </a:solidFill>
              </a:rPr>
              <a:t>Economics, Markets, and the Workforce</a:t>
            </a:r>
          </a:p>
        </p:txBody>
      </p:sp>
      <p:pic>
        <p:nvPicPr>
          <p:cNvPr id="9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18223" y="6333411"/>
            <a:ext cx="186235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2366077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ealth and Well-Be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32"/>
          <p:cNvSpPr>
            <a:spLocks noChangeArrowheads="1"/>
          </p:cNvSpPr>
          <p:nvPr/>
        </p:nvSpPr>
        <p:spPr bwMode="auto">
          <a:xfrm rot="5400000">
            <a:off x="9944100" y="3086100"/>
            <a:ext cx="4343400" cy="152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7" name="Rectangle 1032"/>
          <p:cNvSpPr>
            <a:spLocks noChangeArrowheads="1"/>
          </p:cNvSpPr>
          <p:nvPr/>
        </p:nvSpPr>
        <p:spPr bwMode="auto">
          <a:xfrm rot="5400000">
            <a:off x="2474759" y="3086100"/>
            <a:ext cx="4343400" cy="152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none" anchor="ctr"/>
          <a:lstStyle/>
          <a:p>
            <a:endParaRPr lang="en-US" sz="2400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28832" y="4526268"/>
            <a:ext cx="658368" cy="658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41" b="1446"/>
          <a:stretch>
            <a:fillRect/>
          </a:stretch>
        </p:blipFill>
        <p:spPr bwMode="auto">
          <a:xfrm>
            <a:off x="0" y="990600"/>
            <a:ext cx="4572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4775852" y="990600"/>
            <a:ext cx="6715049" cy="2222008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r>
              <a:rPr lang="en-US" sz="4400" b="1">
                <a:solidFill>
                  <a:schemeClr val="accent1"/>
                </a:solidFill>
              </a:rPr>
              <a:t>Health and Well-Being </a:t>
            </a:r>
          </a:p>
        </p:txBody>
      </p:sp>
      <p:pic>
        <p:nvPicPr>
          <p:cNvPr id="11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18223" y="6333411"/>
            <a:ext cx="186235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6261733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rvices Life Cy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032"/>
          <p:cNvSpPr>
            <a:spLocks noChangeArrowheads="1"/>
          </p:cNvSpPr>
          <p:nvPr/>
        </p:nvSpPr>
        <p:spPr bwMode="auto">
          <a:xfrm rot="5400000">
            <a:off x="9944100" y="3086100"/>
            <a:ext cx="4343400" cy="152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7" name="Rectangle 1032"/>
          <p:cNvSpPr>
            <a:spLocks noChangeArrowheads="1"/>
          </p:cNvSpPr>
          <p:nvPr/>
        </p:nvSpPr>
        <p:spPr bwMode="auto">
          <a:xfrm rot="5400000">
            <a:off x="2476499" y="3086100"/>
            <a:ext cx="4343400" cy="152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none" anchor="ctr"/>
          <a:lstStyle/>
          <a:p>
            <a:endParaRPr lang="en-US" sz="240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5574" y="4523010"/>
            <a:ext cx="661626" cy="661626"/>
          </a:xfrm>
          <a:prstGeom prst="rect">
            <a:avLst/>
          </a:prstGeom>
        </p:spPr>
      </p:pic>
      <p:pic>
        <p:nvPicPr>
          <p:cNvPr id="8" name="Picture Placeholder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52"/>
          <a:stretch>
            <a:fillRect/>
          </a:stretch>
        </p:blipFill>
        <p:spPr bwMode="auto">
          <a:xfrm>
            <a:off x="0" y="990600"/>
            <a:ext cx="4572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4775852" y="990600"/>
            <a:ext cx="5617781" cy="2222008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r>
              <a:rPr lang="en-US" sz="4400" b="1">
                <a:solidFill>
                  <a:schemeClr val="accent1"/>
                </a:solidFill>
              </a:rPr>
              <a:t>Services Life Cycle</a:t>
            </a:r>
          </a:p>
        </p:txBody>
      </p:sp>
      <p:pic>
        <p:nvPicPr>
          <p:cNvPr id="10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18223" y="6333411"/>
            <a:ext cx="186235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1641858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lobal Develop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32"/>
          <p:cNvSpPr>
            <a:spLocks noChangeArrowheads="1"/>
          </p:cNvSpPr>
          <p:nvPr/>
        </p:nvSpPr>
        <p:spPr bwMode="auto">
          <a:xfrm rot="5400000">
            <a:off x="9944100" y="3086100"/>
            <a:ext cx="4343400" cy="152400"/>
          </a:xfrm>
          <a:prstGeom prst="rect">
            <a:avLst/>
          </a:prstGeom>
          <a:solidFill>
            <a:srgbClr val="55565A"/>
          </a:solidFill>
          <a:ln>
            <a:noFill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7" name="Rectangle 1032"/>
          <p:cNvSpPr>
            <a:spLocks noChangeArrowheads="1"/>
          </p:cNvSpPr>
          <p:nvPr/>
        </p:nvSpPr>
        <p:spPr bwMode="auto">
          <a:xfrm rot="5400000">
            <a:off x="2480523" y="3086100"/>
            <a:ext cx="4343400" cy="152400"/>
          </a:xfrm>
          <a:prstGeom prst="rect">
            <a:avLst/>
          </a:prstGeom>
          <a:solidFill>
            <a:srgbClr val="55565A"/>
          </a:solidFill>
          <a:ln>
            <a:noFill/>
          </a:ln>
        </p:spPr>
        <p:txBody>
          <a:bodyPr wrap="none" anchor="ctr"/>
          <a:lstStyle/>
          <a:p>
            <a:endParaRPr lang="en-US" sz="2400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28832" y="4526268"/>
            <a:ext cx="658368" cy="658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990600"/>
            <a:ext cx="4572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4775852" y="990600"/>
            <a:ext cx="5617781" cy="2222008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r>
              <a:rPr lang="en-US" sz="4400" b="1">
                <a:solidFill>
                  <a:schemeClr val="accent1"/>
                </a:solidFill>
              </a:rPr>
              <a:t>Global Development</a:t>
            </a:r>
          </a:p>
        </p:txBody>
      </p:sp>
      <p:pic>
        <p:nvPicPr>
          <p:cNvPr id="11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18223" y="6333411"/>
            <a:ext cx="186235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8046890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CKED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 bwMode="auto">
          <a:xfrm>
            <a:off x="0" y="0"/>
            <a:ext cx="12192000" cy="84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91440" rIns="91440" bIns="9144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indent="0">
              <a:buFontTx/>
              <a:buNone/>
            </a:pPr>
            <a:r>
              <a:rPr lang="en-US" sz="2800">
                <a:solidFill>
                  <a:schemeClr val="bg1"/>
                </a:solidFill>
              </a:rPr>
              <a:t>About NORC at the University of Chicago</a:t>
            </a:r>
            <a:endParaRPr lang="en-US" sz="2800" kern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609600" y="1527048"/>
            <a:ext cx="10871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indent="0">
              <a:buNone/>
            </a:pPr>
            <a:r>
              <a:rPr lang="en-US" sz="2400">
                <a:solidFill>
                  <a:schemeClr val="accent1"/>
                </a:solidFill>
              </a:rPr>
              <a:t>NORC at the University of Chicago is an objective and non-partisan research institution that delivers reliable data and rigorous analysis to guide critical programmatic, business, and policy decisions. </a:t>
            </a:r>
          </a:p>
          <a:p>
            <a:endParaRPr lang="en-US" sz="2400">
              <a:solidFill>
                <a:schemeClr val="accent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342" y="4995910"/>
            <a:ext cx="4023316" cy="60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714436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CKED 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auto">
          <a:xfrm>
            <a:off x="0" y="0"/>
            <a:ext cx="12192000" cy="84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91440" rIns="91440" bIns="9144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indent="0">
              <a:buFontTx/>
              <a:buNone/>
            </a:pPr>
            <a:r>
              <a:rPr lang="en-US" sz="2800">
                <a:solidFill>
                  <a:schemeClr val="bg1"/>
                </a:solidFill>
              </a:rPr>
              <a:t>NORC at a Glance</a:t>
            </a:r>
            <a:endParaRPr lang="en-US" sz="2800" kern="0">
              <a:solidFill>
                <a:schemeClr val="bg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6" t="-807" r="12111" b="1870"/>
          <a:stretch>
            <a:fillRect/>
          </a:stretch>
        </p:blipFill>
        <p:spPr>
          <a:xfrm>
            <a:off x="7559024" y="3362585"/>
            <a:ext cx="2899074" cy="156723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" t="-9232" r="8219" b="1582"/>
          <a:stretch>
            <a:fillRect/>
          </a:stretch>
        </p:blipFill>
        <p:spPr>
          <a:xfrm>
            <a:off x="4669861" y="3229537"/>
            <a:ext cx="2889504" cy="170028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7"/>
          <a:stretch>
            <a:fillRect/>
          </a:stretch>
        </p:blipFill>
        <p:spPr>
          <a:xfrm>
            <a:off x="1771213" y="3388725"/>
            <a:ext cx="2880376" cy="1541094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3676213" y="1958339"/>
            <a:ext cx="5486400" cy="784403"/>
          </a:xfrm>
          <a:prstGeom prst="rect">
            <a:avLst/>
          </a:prstGeom>
        </p:spPr>
        <p:txBody>
          <a:bodyPr numCol="2">
            <a:noAutofit/>
          </a:bodyPr>
          <a:lstStyle/>
          <a:p>
            <a:pPr marL="0" lvl="1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b="1">
                <a:solidFill>
                  <a:schemeClr val="accent1"/>
                </a:solidFill>
              </a:rPr>
              <a:t>39 Senior Fellows</a:t>
            </a:r>
            <a:br>
              <a:rPr lang="en-US" sz="1800" b="1">
                <a:solidFill>
                  <a:schemeClr val="accent1"/>
                </a:solidFill>
              </a:rPr>
            </a:br>
            <a:r>
              <a:rPr lang="en-US" sz="1800" b="1">
                <a:solidFill>
                  <a:schemeClr val="accent1"/>
                </a:solidFill>
              </a:rPr>
              <a:t>1500+ Interviewers</a:t>
            </a:r>
          </a:p>
          <a:p>
            <a:pPr marL="0" lvl="1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b="1">
                <a:solidFill>
                  <a:schemeClr val="accent1"/>
                </a:solidFill>
              </a:rPr>
              <a:t>400+ Active Projects</a:t>
            </a:r>
          </a:p>
          <a:p>
            <a:pPr marL="0" lvl="1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b="1">
                <a:solidFill>
                  <a:schemeClr val="accent1"/>
                </a:solidFill>
              </a:rPr>
              <a:t>Work in 60+ Countries</a:t>
            </a:r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2006417"/>
              </p:ext>
            </p:extLst>
          </p:nvPr>
        </p:nvGraphicFramePr>
        <p:xfrm>
          <a:off x="1771213" y="3006971"/>
          <a:ext cx="8686704" cy="362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5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55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55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800"/>
                        <a:t>Downtown Chicago</a:t>
                      </a:r>
                    </a:p>
                  </a:txBody>
                  <a:tcPr marL="88423" marR="88423" marT="44212" marB="44212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DC Metro</a:t>
                      </a:r>
                    </a:p>
                  </a:txBody>
                  <a:tcPr marL="88423" marR="88423" marT="44212" marB="44212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University of Chicago</a:t>
                      </a:r>
                    </a:p>
                  </a:txBody>
                  <a:tcPr marL="88423" marR="88423" marT="44212" marB="4421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4" name="Rectangle 33"/>
          <p:cNvSpPr/>
          <p:nvPr/>
        </p:nvSpPr>
        <p:spPr>
          <a:xfrm>
            <a:off x="4210886" y="1545075"/>
            <a:ext cx="3807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b="1">
                <a:solidFill>
                  <a:schemeClr val="accent1"/>
                </a:solidFill>
              </a:rPr>
              <a:t>675+ Professional/Research staff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771118" y="5152384"/>
            <a:ext cx="87325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>
                <a:solidFill>
                  <a:schemeClr val="accent1"/>
                </a:solidFill>
              </a:rPr>
              <a:t>Albuquerque  |  Atlanta  |  Boston  |  San Francisco  |  Silicon Valley  |  Wichita</a:t>
            </a:r>
          </a:p>
        </p:txBody>
      </p:sp>
    </p:spTree>
    <p:extLst>
      <p:ext uri="{BB962C8B-B14F-4D97-AF65-F5344CB8AC3E}">
        <p14:creationId xmlns:p14="http://schemas.microsoft.com/office/powerpoint/2010/main" val="229525779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Garamond" panose="020204040303010108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aramond" panose="02020404030301010803" pitchFamily="18" charset="0"/>
              </a:defRPr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aramond" panose="02020404030301010803" pitchFamily="18" charset="0"/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aramond" panose="02020404030301010803" pitchFamily="18" charset="0"/>
              </a:defRPr>
            </a:lvl1pPr>
          </a:lstStyle>
          <a:p>
            <a:fld id="{3E29B9C3-AED6-4349-8C1E-27E2A628E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97944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CKED P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auto">
          <a:xfrm>
            <a:off x="0" y="0"/>
            <a:ext cx="12192000" cy="84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91440" rIns="91440" bIns="9144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indent="0">
              <a:buFontTx/>
              <a:buNone/>
            </a:pPr>
            <a:r>
              <a:rPr lang="en-US" sz="2800">
                <a:solidFill>
                  <a:schemeClr val="bg1"/>
                </a:solidFill>
              </a:rPr>
              <a:t>NORC Works</a:t>
            </a:r>
            <a:r>
              <a:rPr lang="en-US" sz="2800" baseline="0">
                <a:solidFill>
                  <a:schemeClr val="bg1"/>
                </a:solidFill>
              </a:rPr>
              <a:t> in Over 60 Countries</a:t>
            </a:r>
            <a:endParaRPr lang="en-US" sz="2800" kern="0">
              <a:solidFill>
                <a:schemeClr val="bg1"/>
              </a:solidFill>
            </a:endParaRPr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7346" y="1108762"/>
            <a:ext cx="10977308" cy="5406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936438" y="6172171"/>
            <a:ext cx="2255562" cy="68583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marL="0" indent="0" algn="ctr">
              <a:buFontTx/>
              <a:buNone/>
            </a:pPr>
            <a:endParaRPr lang="en-US" sz="2400" kern="0">
              <a:solidFill>
                <a:schemeClr val="tx1"/>
              </a:solidFill>
            </a:endParaRPr>
          </a:p>
        </p:txBody>
      </p:sp>
      <p:pic>
        <p:nvPicPr>
          <p:cNvPr id="6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18223" y="6333411"/>
            <a:ext cx="186235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7533526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CKED P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auto">
          <a:xfrm>
            <a:off x="0" y="0"/>
            <a:ext cx="12192000" cy="84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91440" rIns="91440" bIns="9144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indent="0">
              <a:buFontTx/>
              <a:buNone/>
            </a:pPr>
            <a:r>
              <a:rPr lang="en-US" sz="2800">
                <a:solidFill>
                  <a:schemeClr val="bg1"/>
                </a:solidFill>
              </a:rPr>
              <a:t>NORC and the University of Chicago</a:t>
            </a:r>
            <a:endParaRPr lang="en-US" sz="2800" ker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609600" y="1527048"/>
            <a:ext cx="4876807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indent="0">
              <a:buNone/>
            </a:pPr>
            <a:r>
              <a:rPr lang="en-US" sz="2000">
                <a:solidFill>
                  <a:schemeClr val="accent1"/>
                </a:solidFill>
              </a:rPr>
              <a:t>While NORC is an independent affiliate, we maintain deep leadership and research ties to the University of Chicago. </a:t>
            </a:r>
            <a:br>
              <a:rPr lang="en-US" sz="2000">
                <a:solidFill>
                  <a:schemeClr val="accent1"/>
                </a:solidFill>
              </a:rPr>
            </a:br>
            <a:r>
              <a:rPr lang="en-US" sz="2000">
                <a:solidFill>
                  <a:schemeClr val="accent1"/>
                </a:solidFill>
              </a:rPr>
              <a:t>For instance…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000" err="1">
                <a:solidFill>
                  <a:schemeClr val="accent1"/>
                </a:solidFill>
              </a:rPr>
              <a:t>UChicago faculty, administration, and trustees compose more than half of the NORC board. 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000">
                <a:solidFill>
                  <a:schemeClr val="accent1"/>
                </a:solidFill>
              </a:rPr>
              <a:t>The two institutions jointly staff Academic Research Centers housed on the main campus.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390" y="1587232"/>
            <a:ext cx="4572000" cy="434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112337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CKED PAG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auto">
          <a:xfrm>
            <a:off x="0" y="0"/>
            <a:ext cx="12192000" cy="84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91440" rIns="91440" bIns="9144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indent="0">
              <a:buFontTx/>
              <a:buNone/>
            </a:pPr>
            <a:r>
              <a:rPr lang="en-US" sz="2800">
                <a:solidFill>
                  <a:schemeClr val="bg1"/>
                </a:solidFill>
              </a:rPr>
              <a:t>NORC in the News</a:t>
            </a:r>
            <a:endParaRPr lang="en-US" sz="2800" kern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424" y="1161011"/>
            <a:ext cx="8107150" cy="513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273625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CKED PAG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auto">
          <a:xfrm>
            <a:off x="0" y="0"/>
            <a:ext cx="12192000" cy="84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91440" rIns="91440" bIns="9144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indent="0">
              <a:buFontTx/>
              <a:buNone/>
            </a:pPr>
            <a:r>
              <a:rPr lang="en-US" sz="2800">
                <a:solidFill>
                  <a:schemeClr val="bg1"/>
                </a:solidFill>
              </a:rPr>
              <a:t>Research Areas</a:t>
            </a:r>
            <a:endParaRPr lang="en-US" sz="2800" kern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994"/>
            <a:ext cx="8458200" cy="406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036759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CKED PAGE 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ln>
            <a:noFill/>
          </a:ln>
        </p:spPr>
        <p:txBody>
          <a:bodyPr/>
          <a:lstStyle>
            <a:lvl1pPr>
              <a:lnSpc>
                <a:spcPts val="2800"/>
              </a:lnSpc>
              <a:defRPr baseline="0"/>
            </a:lvl1pPr>
          </a:lstStyle>
          <a:p>
            <a:r>
              <a:rPr lang="en-US"/>
              <a:t>SIDE-BY-SIDE/COMPARISON TEXT No Spark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2"/>
          </p:nvPr>
        </p:nvSpPr>
        <p:spPr>
          <a:xfrm>
            <a:off x="6400800" y="1527048"/>
            <a:ext cx="5181600" cy="464512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0" y="1112542"/>
            <a:ext cx="12192000" cy="304800"/>
          </a:xfrm>
        </p:spPr>
        <p:txBody>
          <a:bodyPr lIns="457200" tIns="27432" rIns="0" bIns="0"/>
          <a:lstStyle>
            <a:lvl1pPr marL="0" indent="0">
              <a:buNone/>
              <a:defRPr sz="18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err="1"/>
              <a:t>Subheader Optional</a:t>
            </a:r>
            <a:endParaRPr lang="en-US"/>
          </a:p>
        </p:txBody>
      </p:sp>
      <p:sp>
        <p:nvSpPr>
          <p:cNvPr id="10" name="Rectangle 1032"/>
          <p:cNvSpPr>
            <a:spLocks noChangeArrowheads="1"/>
          </p:cNvSpPr>
          <p:nvPr/>
        </p:nvSpPr>
        <p:spPr bwMode="auto">
          <a:xfrm>
            <a:off x="0" y="838200"/>
            <a:ext cx="12192000" cy="15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/>
          <a:p>
            <a:endParaRPr lang="en-US" sz="240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345" y="3335588"/>
            <a:ext cx="2626709" cy="2881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923" y="2366592"/>
            <a:ext cx="1757553" cy="55940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364" y="5000652"/>
            <a:ext cx="788670" cy="3886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667" y="4190246"/>
            <a:ext cx="2798064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55602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aramond" panose="02020404030301010803" pitchFamily="18" charset="0"/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aramond" panose="02020404030301010803" pitchFamily="18" charset="0"/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aramond" panose="02020404030301010803" pitchFamily="18" charset="0"/>
              </a:defRPr>
            </a:lvl1pPr>
          </a:lstStyle>
          <a:p>
            <a:fld id="{3E29B9C3-AED6-4349-8C1E-27E2A628E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485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#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9B9C3-AED6-4349-8C1E-27E2A628E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23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#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9B9C3-AED6-4349-8C1E-27E2A628E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23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42" Type="http://schemas.openxmlformats.org/officeDocument/2006/relationships/slideLayout" Target="../slideLayouts/slideLayout54.xml"/><Relationship Id="rId47" Type="http://schemas.openxmlformats.org/officeDocument/2006/relationships/slideLayout" Target="../slideLayouts/slideLayout59.xml"/><Relationship Id="rId50" Type="http://schemas.openxmlformats.org/officeDocument/2006/relationships/slideLayout" Target="../slideLayouts/slideLayout62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37" Type="http://schemas.openxmlformats.org/officeDocument/2006/relationships/slideLayout" Target="../slideLayouts/slideLayout49.xml"/><Relationship Id="rId40" Type="http://schemas.openxmlformats.org/officeDocument/2006/relationships/slideLayout" Target="../slideLayouts/slideLayout52.xml"/><Relationship Id="rId45" Type="http://schemas.openxmlformats.org/officeDocument/2006/relationships/slideLayout" Target="../slideLayouts/slideLayout57.xml"/><Relationship Id="rId53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56.xml"/><Relationship Id="rId52" Type="http://schemas.openxmlformats.org/officeDocument/2006/relationships/slideLayout" Target="../slideLayouts/slideLayout64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Relationship Id="rId43" Type="http://schemas.openxmlformats.org/officeDocument/2006/relationships/slideLayout" Target="../slideLayouts/slideLayout55.xml"/><Relationship Id="rId48" Type="http://schemas.openxmlformats.org/officeDocument/2006/relationships/slideLayout" Target="../slideLayouts/slideLayout60.xml"/><Relationship Id="rId8" Type="http://schemas.openxmlformats.org/officeDocument/2006/relationships/slideLayout" Target="../slideLayouts/slideLayout20.xml"/><Relationship Id="rId51" Type="http://schemas.openxmlformats.org/officeDocument/2006/relationships/slideLayout" Target="../slideLayouts/slideLayout63.xml"/><Relationship Id="rId3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38" Type="http://schemas.openxmlformats.org/officeDocument/2006/relationships/slideLayout" Target="../slideLayouts/slideLayout50.xml"/><Relationship Id="rId4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32.xml"/><Relationship Id="rId41" Type="http://schemas.openxmlformats.org/officeDocument/2006/relationships/slideLayout" Target="../slideLayouts/slideLayout53.xml"/><Relationship Id="rId54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49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304800" y="228600"/>
            <a:ext cx="11582400" cy="6324600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9" b="30257"/>
          <a:stretch/>
        </p:blipFill>
        <p:spPr>
          <a:xfrm>
            <a:off x="1" y="5257800"/>
            <a:ext cx="2192868" cy="16002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7746">
            <a:off x="9317669" y="169934"/>
            <a:ext cx="977000" cy="8596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152400"/>
            <a:ext cx="1524742" cy="13415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8461">
            <a:off x="11321892" y="1766452"/>
            <a:ext cx="714128" cy="628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584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905589"/>
          </a:xfrm>
          <a:prstGeom prst="rect">
            <a:avLst/>
          </a:prstGeom>
          <a:solidFill>
            <a:srgbClr val="4A4541"/>
          </a:solidFill>
        </p:spPr>
        <p:txBody>
          <a:bodyPr wrap="square" rtlCol="0" anchor="ctr">
            <a:noAutofit/>
          </a:bodyPr>
          <a:lstStyle/>
          <a:p>
            <a:pPr marL="0" indent="0" algn="ctr">
              <a:buFontTx/>
              <a:buNone/>
            </a:pPr>
            <a:endParaRPr lang="en-US" sz="2400" kern="0">
              <a:solidFill>
                <a:schemeClr val="tx1"/>
              </a:solidFill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838200"/>
          </a:xfrm>
          <a:prstGeom prst="rect">
            <a:avLst/>
          </a:prstGeom>
          <a:noFill/>
          <a:ln>
            <a:noFill/>
          </a:ln>
        </p:spPr>
        <p:txBody>
          <a:bodyPr vert="horz" wrap="square" lIns="457200" tIns="91440" rIns="9144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Add Title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95400"/>
            <a:ext cx="109728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31" name="Text Box 10"/>
          <p:cNvSpPr txBox="1">
            <a:spLocks noChangeArrowheads="1"/>
          </p:cNvSpPr>
          <p:nvPr/>
        </p:nvSpPr>
        <p:spPr bwMode="auto">
          <a:xfrm>
            <a:off x="203200" y="6647599"/>
            <a:ext cx="2336800" cy="16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>
              <a:defRPr sz="800" b="0" i="0" baseline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ＭＳ Ｐゴシック" pitchFamily="-32" charset="-128"/>
              </a:defRPr>
            </a:lvl1pPr>
          </a:lstStyle>
          <a:p>
            <a:pPr lvl="0" algn="l"/>
            <a:fld id="{55A2B6FE-016A-4C15-8F97-A10BEAFB16E9}" type="slidenum">
              <a:rPr lang="en-US" sz="1000" b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pPr lvl="0" algn="l"/>
              <a:t>‹#›</a:t>
            </a:fld>
            <a:endParaRPr lang="en-US" sz="1000" b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Rectangle 1032"/>
          <p:cNvSpPr>
            <a:spLocks noChangeArrowheads="1"/>
          </p:cNvSpPr>
          <p:nvPr/>
        </p:nvSpPr>
        <p:spPr bwMode="auto">
          <a:xfrm>
            <a:off x="0" y="838200"/>
            <a:ext cx="12192000" cy="15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/>
          <a:p>
            <a:endParaRPr lang="en-US" sz="2400"/>
          </a:p>
        </p:txBody>
      </p:sp>
      <p:pic>
        <p:nvPicPr>
          <p:cNvPr id="12" name="Picture 13"/>
          <p:cNvPicPr>
            <a:picLocks noChangeAspect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18223" y="6333411"/>
            <a:ext cx="186235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7203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  <p:sldLayoutId id="2147483697" r:id="rId24"/>
    <p:sldLayoutId id="2147483698" r:id="rId25"/>
    <p:sldLayoutId id="2147483699" r:id="rId26"/>
    <p:sldLayoutId id="2147483700" r:id="rId27"/>
    <p:sldLayoutId id="2147483701" r:id="rId28"/>
    <p:sldLayoutId id="2147483702" r:id="rId29"/>
    <p:sldLayoutId id="2147483703" r:id="rId30"/>
    <p:sldLayoutId id="2147483704" r:id="rId31"/>
    <p:sldLayoutId id="2147483705" r:id="rId32"/>
    <p:sldLayoutId id="2147483706" r:id="rId33"/>
    <p:sldLayoutId id="2147483707" r:id="rId34"/>
    <p:sldLayoutId id="2147483708" r:id="rId35"/>
    <p:sldLayoutId id="2147483709" r:id="rId36"/>
    <p:sldLayoutId id="2147483710" r:id="rId37"/>
    <p:sldLayoutId id="2147483711" r:id="rId38"/>
    <p:sldLayoutId id="2147483712" r:id="rId39"/>
    <p:sldLayoutId id="2147483713" r:id="rId40"/>
    <p:sldLayoutId id="2147483714" r:id="rId41"/>
    <p:sldLayoutId id="2147483715" r:id="rId42"/>
    <p:sldLayoutId id="2147483716" r:id="rId43"/>
    <p:sldLayoutId id="2147483717" r:id="rId44"/>
    <p:sldLayoutId id="2147483718" r:id="rId45"/>
    <p:sldLayoutId id="2147483719" r:id="rId46"/>
    <p:sldLayoutId id="2147483720" r:id="rId47"/>
    <p:sldLayoutId id="2147483721" r:id="rId48"/>
    <p:sldLayoutId id="2147483722" r:id="rId49"/>
    <p:sldLayoutId id="2147483723" r:id="rId50"/>
    <p:sldLayoutId id="2147483724" r:id="rId51"/>
    <p:sldLayoutId id="2147483725" r:id="rId52"/>
  </p:sldLayoutIdLst>
  <p:transition/>
  <p:hf hdr="0" dt="0"/>
  <p:txStyles>
    <p:titleStyle>
      <a:lvl1pPr algn="l" rtl="0" eaLnBrk="1" fontAlgn="base" hangingPunct="1">
        <a:lnSpc>
          <a:spcPts val="2800"/>
        </a:lnSpc>
        <a:spcBef>
          <a:spcPts val="40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ＭＳ Ｐゴシック" charset="0"/>
        </a:defRPr>
      </a:lvl1pPr>
      <a:lvl2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/>
          <a:ea typeface="ＭＳ Ｐゴシック" pitchFamily="-32" charset="-128"/>
          <a:cs typeface="ＭＳ Ｐゴシック" charset="0"/>
        </a:defRPr>
      </a:lvl2pPr>
      <a:lvl3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/>
          <a:ea typeface="ＭＳ Ｐゴシック" pitchFamily="-32" charset="-128"/>
          <a:cs typeface="ＭＳ Ｐゴシック" charset="0"/>
        </a:defRPr>
      </a:lvl3pPr>
      <a:lvl4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/>
          <a:ea typeface="ＭＳ Ｐゴシック" pitchFamily="-32" charset="-128"/>
          <a:cs typeface="ＭＳ Ｐゴシック" charset="0"/>
        </a:defRPr>
      </a:lvl4pPr>
      <a:lvl5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/>
          <a:ea typeface="ＭＳ Ｐゴシック" pitchFamily="-32" charset="-128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/>
          <a:ea typeface="ＭＳ Ｐゴシック" pitchFamily="-3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/>
          <a:ea typeface="ＭＳ Ｐゴシック" pitchFamily="-3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/>
          <a:ea typeface="ＭＳ Ｐゴシック" pitchFamily="-3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/>
          <a:ea typeface="ＭＳ Ｐゴシック" pitchFamily="-32" charset="-128"/>
        </a:defRPr>
      </a:lvl9pPr>
    </p:titleStyle>
    <p:bodyStyle>
      <a:lvl1pPr marL="284163" indent="-284163" algn="l" rtl="0" eaLnBrk="1" fontAlgn="base" hangingPunct="1">
        <a:spcBef>
          <a:spcPts val="400"/>
        </a:spcBef>
        <a:spcAft>
          <a:spcPct val="0"/>
        </a:spcAft>
        <a:buClr>
          <a:schemeClr val="accent2"/>
        </a:buClr>
        <a:buFont typeface="Wingdings"/>
        <a:buChar char="§"/>
        <a:defRPr sz="2400">
          <a:solidFill>
            <a:schemeClr val="accent1"/>
          </a:solidFill>
          <a:latin typeface="+mn-lt"/>
          <a:ea typeface="+mn-ea"/>
          <a:cs typeface="ＭＳ Ｐゴシック" charset="0"/>
        </a:defRPr>
      </a:lvl1pPr>
      <a:lvl2pPr marL="739775" indent="-282575" algn="l" rtl="0" eaLnBrk="1" fontAlgn="base" hangingPunct="1">
        <a:spcBef>
          <a:spcPts val="400"/>
        </a:spcBef>
        <a:spcAft>
          <a:spcPct val="0"/>
        </a:spcAft>
        <a:buClr>
          <a:schemeClr val="bg2"/>
        </a:buClr>
        <a:buFont typeface="Wingdings"/>
        <a:buChar char="§"/>
        <a:defRPr sz="2000">
          <a:solidFill>
            <a:schemeClr val="accent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ts val="400"/>
        </a:spcBef>
        <a:spcAft>
          <a:spcPct val="0"/>
        </a:spcAft>
        <a:buClr>
          <a:schemeClr val="accent2"/>
        </a:buClr>
        <a:buFont typeface="Arial" pitchFamily="34" charset="0"/>
        <a:buChar char="–"/>
        <a:defRPr sz="1600">
          <a:solidFill>
            <a:schemeClr val="accent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 b="1">
          <a:solidFill>
            <a:schemeClr val="accent1"/>
          </a:solidFill>
          <a:latin typeface="+mn-lt"/>
          <a:ea typeface="+mn-ea"/>
        </a:defRPr>
      </a:lvl4pPr>
      <a:lvl5pPr marL="18288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accent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333333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333333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333333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333333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pdata.bc.ca/events/etu/webinar_series/Advanced_Method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dc.gov/nchs/data-linkage/nhcs-linkage.htm" TargetMode="External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876750" y="2834639"/>
            <a:ext cx="7071346" cy="137159"/>
          </a:xfrm>
        </p:spPr>
        <p:txBody>
          <a:bodyPr/>
          <a:lstStyle/>
          <a:p>
            <a:endParaRPr lang="en-US" b="1" dirty="0">
              <a:hlinkClick r:id="rId3"/>
            </a:endParaRPr>
          </a:p>
          <a:p>
            <a:endParaRPr lang="en-US" dirty="0">
              <a:hlinkClick r:id="rId3"/>
            </a:endParaRPr>
          </a:p>
          <a:p>
            <a:r>
              <a:rPr lang="en-US" sz="3200" b="1" dirty="0">
                <a:hlinkClick r:id="rId3"/>
              </a:rPr>
              <a:t>Advanced Methods Webinar Series</a:t>
            </a:r>
            <a:endParaRPr lang="en-US" sz="3200" b="1" dirty="0"/>
          </a:p>
          <a:p>
            <a:endParaRPr lang="en-US" sz="1600" b="1" dirty="0"/>
          </a:p>
          <a:p>
            <a:r>
              <a:rPr lang="en-US" sz="2800" b="1" dirty="0"/>
              <a:t>Record Linkage Methodology Under Fellegi-Sunter Paradigm, with Extensions</a:t>
            </a:r>
          </a:p>
          <a:p>
            <a:r>
              <a:rPr lang="en-US" dirty="0"/>
              <a:t>	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876750" y="4665341"/>
            <a:ext cx="7071346" cy="205958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April 7, 2022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876750" y="4528182"/>
            <a:ext cx="7071345" cy="609600"/>
          </a:xfrm>
        </p:spPr>
        <p:txBody>
          <a:bodyPr/>
          <a:lstStyle/>
          <a:p>
            <a:r>
              <a:rPr lang="en-US" dirty="0"/>
              <a:t>Dean M. Resnick – NORC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C3E028-39EE-43E5-9633-AB99E4E2DF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751" y="910589"/>
            <a:ext cx="6562774" cy="129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499664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Rate Estimation*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1"/>
              </p:nvPr>
            </p:nvSpPr>
            <p:spPr>
              <a:xfrm>
                <a:off x="420413" y="1316841"/>
                <a:ext cx="10871200" cy="3980373"/>
              </a:xfrm>
            </p:spPr>
            <p:txBody>
              <a:bodyPr/>
              <a:lstStyle/>
              <a:p>
                <a:r>
                  <a:rPr lang="en-US" dirty="0"/>
                  <a:t>Important component of linkage analysis</a:t>
                </a:r>
              </a:p>
              <a:p>
                <a:r>
                  <a:rPr lang="en-US" dirty="0"/>
                  <a:t>Can be estimated using gold standard</a:t>
                </a:r>
              </a:p>
              <a:p>
                <a:pPr lvl="1"/>
                <a:r>
                  <a:rPr lang="en-US" dirty="0"/>
                  <a:t>Example, known matches (based on SSN agreement can be included in probabilistic analysis)</a:t>
                </a:r>
              </a:p>
              <a:p>
                <a:pPr lvl="1"/>
                <a:r>
                  <a:rPr lang="en-US" dirty="0"/>
                  <a:t>Assumes known matches have similar linkage characteristics to remaining matches</a:t>
                </a:r>
              </a:p>
              <a:p>
                <a:r>
                  <a:rPr lang="en-US" dirty="0"/>
                  <a:t>Model-based strategies</a:t>
                </a:r>
              </a:p>
              <a:p>
                <a:pPr lvl="1"/>
                <a:r>
                  <a:rPr lang="en-US" dirty="0"/>
                  <a:t>Match probability can be estimated using Fellegi-Sunter theory</a:t>
                </a:r>
              </a:p>
              <a:p>
                <a:pPr lvl="2"/>
                <a:r>
                  <a:rPr lang="en-US" dirty="0"/>
                  <a:t>Assumes independence of identifier agreement</a:t>
                </a:r>
              </a:p>
              <a:p>
                <a:pPr lvl="2"/>
                <a:r>
                  <a:rPr lang="en-US" dirty="0"/>
                  <a:t>Parameters estimated by E-M</a:t>
                </a:r>
              </a:p>
              <a:p>
                <a:pPr lvl="1"/>
                <a:r>
                  <a:rPr lang="en-US" dirty="0"/>
                  <a:t>Type I error is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subHide m:val="on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𝑀𝑎𝑡𝑐h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Type II error </a:t>
                </a:r>
                <a:r>
                  <a:rPr lang="en-US"/>
                  <a:t>is 1 – (Links </a:t>
                </a:r>
                <a:r>
                  <a:rPr lang="en-US" dirty="0"/>
                  <a:t>/ Estimated </a:t>
                </a:r>
                <a:r>
                  <a:rPr lang="en-US"/>
                  <a:t>Total Matches)</a:t>
                </a:r>
                <a:endParaRPr lang="en-US" dirty="0"/>
              </a:p>
              <a:p>
                <a:pPr lvl="1"/>
                <a:endParaRPr lang="en-US" sz="1400" dirty="0"/>
              </a:p>
              <a:p>
                <a:pPr marL="0" indent="0">
                  <a:buNone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*See: Resnick, Dean, and Jana Asher (2019). “Measurement of Type I and Type II Record Linkage Error.” </a:t>
                </a:r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ASA Proceedings of the Joint Statistical Meetings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American Statistical Association (Alexandria, VA).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1"/>
              </p:nvPr>
            </p:nvSpPr>
            <p:spPr>
              <a:xfrm>
                <a:off x="420413" y="1316841"/>
                <a:ext cx="10871200" cy="3980373"/>
              </a:xfrm>
              <a:blipFill rotWithShape="0">
                <a:blip r:embed="rId2"/>
                <a:stretch>
                  <a:fillRect l="-1626" t="-1072" r="-1795" b="-255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497038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Match Determination Cut-Off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Based on estimated match probabilities</a:t>
            </a:r>
          </a:p>
          <a:p>
            <a:pPr lvl="1"/>
            <a:r>
              <a:rPr lang="en-US" dirty="0"/>
              <a:t>Example: link all pairs with match probability, </a:t>
            </a:r>
            <a:r>
              <a:rPr lang="en-US" i="1" dirty="0"/>
              <a:t>P(M)</a:t>
            </a:r>
            <a:r>
              <a:rPr lang="en-US" dirty="0"/>
              <a:t> &gt; 0.90</a:t>
            </a:r>
          </a:p>
          <a:p>
            <a:r>
              <a:rPr lang="en-US" dirty="0"/>
              <a:t>Ideally, match determination is based on expected use of links</a:t>
            </a:r>
          </a:p>
          <a:p>
            <a:r>
              <a:rPr lang="en-US" dirty="0"/>
              <a:t>Little guidance in literature for determination</a:t>
            </a:r>
          </a:p>
          <a:p>
            <a:r>
              <a:rPr lang="en-US" dirty="0"/>
              <a:t>Try to minimize total linkage error: Type I + Type II error rates</a:t>
            </a:r>
          </a:p>
          <a:p>
            <a:r>
              <a:rPr lang="en-US" dirty="0"/>
              <a:t>For regression analyses, weighting by match probability is appropriate</a:t>
            </a:r>
          </a:p>
        </p:txBody>
      </p:sp>
    </p:spTree>
    <p:extLst>
      <p:ext uri="{BB962C8B-B14F-4D97-AF65-F5344CB8AC3E}">
        <p14:creationId xmlns:p14="http://schemas.microsoft.com/office/powerpoint/2010/main" val="207383846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3A79A-D44F-49A4-93EB-C2DFD4D8E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of Sex/Gender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53F17-A29D-4A2B-AA81-A076192B9A4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Sex/gender and first name agreement statuses are highly dependent:</a:t>
            </a:r>
          </a:p>
          <a:p>
            <a:pPr lvl="1"/>
            <a:r>
              <a:rPr lang="en-US" dirty="0"/>
              <a:t>If agreement is seen on first name, very high likelihood of agreement on sex/gender</a:t>
            </a:r>
          </a:p>
          <a:p>
            <a:r>
              <a:rPr lang="en-US" dirty="0"/>
              <a:t>Sex/gender not very powerful as a match status indicator</a:t>
            </a:r>
          </a:p>
          <a:p>
            <a:r>
              <a:rPr lang="en-US" dirty="0"/>
              <a:t>Last name agreement rates for true matches (m-probabilities) vary quite a bit between men and women</a:t>
            </a:r>
          </a:p>
          <a:p>
            <a:r>
              <a:rPr lang="en-US" dirty="0"/>
              <a:t>Recommendation:</a:t>
            </a:r>
          </a:p>
          <a:p>
            <a:pPr lvl="1"/>
            <a:r>
              <a:rPr lang="en-US" dirty="0"/>
              <a:t>Do not use sex/gender as a comparison variable</a:t>
            </a:r>
          </a:p>
          <a:p>
            <a:pPr lvl="1"/>
            <a:r>
              <a:rPr lang="en-US" dirty="0"/>
              <a:t>Conduct separate linkage passes for males and females</a:t>
            </a:r>
          </a:p>
          <a:p>
            <a:pPr lvl="1"/>
            <a:r>
              <a:rPr lang="en-US" dirty="0"/>
              <a:t>Where sex/gender is non-binary or cannot be determined, include the person in both male and female passes and take the link with highest estimated match probability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1EB89E-E682-4EDD-83C5-5D561B3DCBE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Proposed Strategy</a:t>
            </a:r>
          </a:p>
        </p:txBody>
      </p:sp>
    </p:spTree>
    <p:extLst>
      <p:ext uri="{BB962C8B-B14F-4D97-AF65-F5344CB8AC3E}">
        <p14:creationId xmlns:p14="http://schemas.microsoft.com/office/powerpoint/2010/main" val="237453084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6C83F-2771-4B4A-ABC6-CA3EF1B95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83D066-5E68-4441-9A37-21D317FC8930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For larger projects we have relied on custom coding</a:t>
            </a:r>
          </a:p>
          <a:p>
            <a:r>
              <a:rPr lang="en-US" dirty="0"/>
              <a:t>For greater efficiency, we have developed generalized SAS code we call NORCLink:</a:t>
            </a:r>
          </a:p>
          <a:p>
            <a:pPr lvl="1"/>
            <a:r>
              <a:rPr lang="en-US" dirty="0"/>
              <a:t>Coded in SAS to run on SAS datasets</a:t>
            </a:r>
          </a:p>
          <a:p>
            <a:pPr lvl="1"/>
            <a:r>
              <a:rPr lang="en-US" dirty="0"/>
              <a:t>Performs E-M algorithm — to estimate parameters and set weights</a:t>
            </a:r>
          </a:p>
          <a:p>
            <a:pPr lvl="1"/>
            <a:r>
              <a:rPr lang="en-US" dirty="0"/>
              <a:t>Estimates match probability (for each link what is the probability it is a true match?).</a:t>
            </a:r>
          </a:p>
          <a:p>
            <a:pPr lvl="1"/>
            <a:r>
              <a:rPr lang="en-US" dirty="0"/>
              <a:t>Uses Jaro-Winkler string comparisons for names</a:t>
            </a:r>
          </a:p>
          <a:p>
            <a:pPr lvl="2"/>
            <a:r>
              <a:rPr lang="en-US" dirty="0"/>
              <a:t>Include Nickname substitution</a:t>
            </a:r>
          </a:p>
          <a:p>
            <a:pPr lvl="2"/>
            <a:r>
              <a:rPr lang="en-US" dirty="0"/>
              <a:t>Name frequencies are taken into account</a:t>
            </a:r>
          </a:p>
          <a:p>
            <a:pPr lvl="2"/>
            <a:r>
              <a:rPr lang="en-US" dirty="0"/>
              <a:t>Hierarchical weighting for names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140F16-761F-4E52-9494-A9121C9BA84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23844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Asher, Jana, Resnick, Dean, et al. “An Introduction to Probabilistic Record Linkage with a Focus on Linkage Processing for WTC Registries.” 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Journal of Environmental Research and Public Health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17.18 (2020): 6937.</a:t>
            </a:r>
          </a:p>
          <a:p>
            <a:pPr marL="0" indent="0">
              <a:buNone/>
            </a:pP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https://www.cdc.gov/nchs/data-linkage/nhcs-linkage.htm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Resnick, Dean, Lisa Mirel, Marc Roemer, and Scott Campbell. “Adjusting Match Weights to Partial Levels of String Agreement in Data Linkage.”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ASA Proceedings of the Joint Statistical Meetings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American Statistical Association (Alexandria, VA).</a:t>
            </a:r>
          </a:p>
          <a:p>
            <a:pPr marL="0" indent="0">
              <a:buNone/>
            </a:pP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Campbell, S. R., Resnick, D. M., Cox, C. S., &amp; Mirel, L. B. Using supervised machine learning to identify efficient blocking schemes for record linkage. 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Statistical Journal of the IAOS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(Preprint), 1-8.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Resnick, Dean, and Jana Asher (2019). “Measurement of Type I and Type II Record Linkage Error.”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ASA Proceedings of the Joint Statistical Meetings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American Statistical Association (Alexandria, VA).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Elaboration of presented concepts</a:t>
            </a:r>
          </a:p>
        </p:txBody>
      </p:sp>
    </p:spTree>
    <p:extLst>
      <p:ext uri="{BB962C8B-B14F-4D97-AF65-F5344CB8AC3E}">
        <p14:creationId xmlns:p14="http://schemas.microsoft.com/office/powerpoint/2010/main" val="28013897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508000" y="381000"/>
            <a:ext cx="10363200" cy="163068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b="1" dirty="0"/>
              <a:t>Dean M. Resnick</a:t>
            </a:r>
          </a:p>
          <a:p>
            <a:pPr>
              <a:spcBef>
                <a:spcPts val="0"/>
              </a:spcBef>
            </a:pPr>
            <a:r>
              <a:rPr lang="en-US" i="1" dirty="0"/>
              <a:t>Principal Data Scientist</a:t>
            </a:r>
          </a:p>
          <a:p>
            <a:pPr>
              <a:spcBef>
                <a:spcPts val="0"/>
              </a:spcBef>
            </a:pPr>
            <a:r>
              <a:rPr lang="en-US" dirty="0"/>
              <a:t>N.O.R.C. at the University of Chicago</a:t>
            </a:r>
          </a:p>
          <a:p>
            <a:pPr>
              <a:spcBef>
                <a:spcPts val="0"/>
              </a:spcBef>
            </a:pPr>
            <a:r>
              <a:rPr lang="en-US" dirty="0"/>
              <a:t>Resnick-dean@norc.org</a:t>
            </a:r>
          </a:p>
          <a:p>
            <a:pPr>
              <a:spcBef>
                <a:spcPts val="0"/>
              </a:spcBef>
            </a:pPr>
            <a:r>
              <a:rPr lang="en-US" dirty="0"/>
              <a:t>301-634-9481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67205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Record Linkage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Record linkage can be understood in broader context of data fusion*                                            </a:t>
            </a:r>
          </a:p>
          <a:p>
            <a:pPr lvl="1"/>
            <a:r>
              <a:rPr lang="en-US" dirty="0"/>
              <a:t>Usually implies uncertainty of entity identification</a:t>
            </a:r>
          </a:p>
          <a:p>
            <a:r>
              <a:rPr lang="en-US" dirty="0"/>
              <a:t>De-duplication (or entity resolution) is more-or-less equivalent to linking file back to itself</a:t>
            </a:r>
          </a:p>
          <a:p>
            <a:r>
              <a:rPr lang="en-US" dirty="0"/>
              <a:t>Can be used for person, organization, or address records</a:t>
            </a:r>
          </a:p>
          <a:p>
            <a:r>
              <a:rPr lang="en-US" dirty="0"/>
              <a:t>NORC uses multiple linkage strategies including machine learning</a:t>
            </a:r>
          </a:p>
          <a:p>
            <a:r>
              <a:rPr lang="en-US" dirty="0"/>
              <a:t>Talk focuses on use of Fellegi-Sunter model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2000" dirty="0"/>
              <a:t>*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See: Asher, Jana, Resnick, Dean, et al. “An Introduction to Probabilistic Record Linkage with a Focus on Linkage Processing for WTC Registries.” 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Journal of Environmental Research and Public Health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17.18 (2020): 6937.</a:t>
            </a: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97267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Fellegi-Sunter Model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1"/>
              </p:nvPr>
            </p:nvSpPr>
            <p:spPr/>
            <p:txBody>
              <a:bodyPr/>
              <a:lstStyle/>
              <a:p>
                <a:r>
                  <a:rPr lang="en-US" dirty="0"/>
                  <a:t>Each identification variable (i.e., first name, year of birth) associated with agreement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𝐴𝑊</m:t>
                    </m:r>
                  </m:oMath>
                </a14:m>
                <a:r>
                  <a:rPr lang="en-US" dirty="0"/>
                  <a:t>) and disagreement weights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𝐷𝑊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Variable level weights summed for each pair analyzed</a:t>
                </a:r>
              </a:p>
              <a:p>
                <a:pPr lvl="1"/>
                <a:r>
                  <a:rPr lang="en-US" dirty="0"/>
                  <a:t>Pairs with weights above threshold accepted as links (match status imputed)</a:t>
                </a:r>
              </a:p>
              <a:p>
                <a:r>
                  <a:rPr lang="en-US" dirty="0"/>
                  <a:t>Weights (for each variable) developed based on m- and u- probabilities</a:t>
                </a:r>
              </a:p>
              <a:p>
                <a:pPr lvl="1"/>
                <a:r>
                  <a:rPr lang="en-US" dirty="0"/>
                  <a:t>M-prob.: P(Agreement | </a:t>
                </a:r>
                <a:r>
                  <a:rPr lang="en-US" b="1" dirty="0"/>
                  <a:t>M</a:t>
                </a:r>
                <a:r>
                  <a:rPr lang="en-US" dirty="0"/>
                  <a:t>atched); U-prob.: P(Agreement | </a:t>
                </a:r>
                <a:r>
                  <a:rPr lang="en-US" b="1" dirty="0"/>
                  <a:t>U</a:t>
                </a:r>
                <a:r>
                  <a:rPr lang="en-US" dirty="0"/>
                  <a:t>nmatched)</a:t>
                </a: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𝐴𝑊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den>
                          </m:f>
                        </m:e>
                      </m:d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𝐷𝑊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(1−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(1−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/>
              </a:p>
              <a:p>
                <a:pPr lvl="1"/>
                <a:r>
                  <a:rPr lang="en-US" dirty="0"/>
                  <a:t>(m- and u-) Probabilities estimated based on gold standard, Expectation-Maximization  (E-M) algorithm, guess, or trial and error.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1"/>
              </p:nvPr>
            </p:nvSpPr>
            <p:spPr>
              <a:blipFill>
                <a:blip r:embed="rId2"/>
                <a:stretch>
                  <a:fillRect l="-1570" t="-966" r="-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405971448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Record Linkage Enhancement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Editing and parsing</a:t>
            </a:r>
          </a:p>
          <a:p>
            <a:r>
              <a:rPr lang="en-US" dirty="0"/>
              <a:t>Frequency-based weights</a:t>
            </a:r>
          </a:p>
          <a:p>
            <a:r>
              <a:rPr lang="en-US" dirty="0"/>
              <a:t>Hierarchical identification variables</a:t>
            </a:r>
          </a:p>
          <a:p>
            <a:r>
              <a:rPr lang="en-US" dirty="0"/>
              <a:t>String comparison distance</a:t>
            </a:r>
          </a:p>
          <a:p>
            <a:r>
              <a:rPr lang="en-US" dirty="0"/>
              <a:t>Optimized blocking strategies</a:t>
            </a:r>
          </a:p>
          <a:p>
            <a:r>
              <a:rPr lang="en-US" dirty="0"/>
              <a:t>Error rate estimation</a:t>
            </a:r>
          </a:p>
          <a:p>
            <a:r>
              <a:rPr lang="en-US" dirty="0"/>
              <a:t>Match determination cut-off</a:t>
            </a:r>
          </a:p>
          <a:p>
            <a:r>
              <a:rPr lang="en-US" dirty="0"/>
              <a:t>Treatment of sex/gender</a:t>
            </a:r>
          </a:p>
          <a:p>
            <a:r>
              <a:rPr lang="en-US" dirty="0"/>
              <a:t>Software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As used by NORC under Fellegi-Sunter Paradigm</a:t>
            </a:r>
          </a:p>
        </p:txBody>
      </p:sp>
    </p:spTree>
    <p:extLst>
      <p:ext uri="{BB962C8B-B14F-4D97-AF65-F5344CB8AC3E}">
        <p14:creationId xmlns:p14="http://schemas.microsoft.com/office/powerpoint/2010/main" val="262391255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Editing and Parsing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Editing generally commonsensical</a:t>
            </a:r>
          </a:p>
          <a:p>
            <a:pPr lvl="1"/>
            <a:r>
              <a:rPr lang="en-US" dirty="0"/>
              <a:t>Remove punctuation</a:t>
            </a:r>
          </a:p>
          <a:p>
            <a:pPr lvl="1"/>
            <a:r>
              <a:rPr lang="en-US" dirty="0"/>
              <a:t>Use all capitals</a:t>
            </a:r>
          </a:p>
          <a:p>
            <a:pPr lvl="1"/>
            <a:r>
              <a:rPr lang="en-US" dirty="0"/>
              <a:t>Consistent use of hyphenation</a:t>
            </a:r>
          </a:p>
          <a:p>
            <a:pPr lvl="1"/>
            <a:r>
              <a:rPr lang="en-US" dirty="0"/>
              <a:t>Remove diacritical marks and apostrophes</a:t>
            </a:r>
          </a:p>
          <a:p>
            <a:pPr lvl="1"/>
            <a:r>
              <a:rPr lang="en-US" dirty="0"/>
              <a:t>Setting invalid values to missing</a:t>
            </a:r>
          </a:p>
          <a:p>
            <a:r>
              <a:rPr lang="en-US" dirty="0"/>
              <a:t>Parsing used for multi-part names</a:t>
            </a:r>
          </a:p>
          <a:p>
            <a:pPr lvl="1"/>
            <a:r>
              <a:rPr lang="en-US" dirty="0"/>
              <a:t>Can produce alternate records with different parsings	</a:t>
            </a:r>
          </a:p>
          <a:p>
            <a:pPr lvl="2"/>
            <a:r>
              <a:rPr lang="en-US" dirty="0"/>
              <a:t>Name flipping for Asian names</a:t>
            </a:r>
          </a:p>
          <a:p>
            <a:r>
              <a:rPr lang="en-US" dirty="0"/>
              <a:t>Use of nickname tables</a:t>
            </a:r>
          </a:p>
          <a:p>
            <a:pPr lvl="1"/>
            <a:r>
              <a:rPr lang="en-US" dirty="0"/>
              <a:t>Should be developed parsimoniously	</a:t>
            </a:r>
          </a:p>
        </p:txBody>
      </p:sp>
    </p:spTree>
    <p:extLst>
      <p:ext uri="{BB962C8B-B14F-4D97-AF65-F5344CB8AC3E}">
        <p14:creationId xmlns:p14="http://schemas.microsoft.com/office/powerpoint/2010/main" val="20205336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Frequency-Based Weights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Meant to estimate the probability of spurious agreement for a particular variable</a:t>
            </a:r>
          </a:p>
          <a:p>
            <a:pPr lvl="1"/>
            <a:r>
              <a:rPr lang="en-US" dirty="0"/>
              <a:t>Corresponds to u-probability in Fellegi-Sunter Model</a:t>
            </a:r>
          </a:p>
          <a:p>
            <a:r>
              <a:rPr lang="en-US" dirty="0"/>
              <a:t>Particularly useful for names</a:t>
            </a:r>
          </a:p>
          <a:p>
            <a:pPr lvl="1"/>
            <a:r>
              <a:rPr lang="en-US" dirty="0"/>
              <a:t>Intuition tells us that agreement on an unusually name is much more indicative of true match status: Zulfagari vs. Jones</a:t>
            </a:r>
          </a:p>
          <a:p>
            <a:r>
              <a:rPr lang="en-US" dirty="0"/>
              <a:t>Ideally based on analysis of full set of pairs (Cartesian product) between files being linked.</a:t>
            </a:r>
          </a:p>
          <a:p>
            <a:pPr lvl="1"/>
            <a:r>
              <a:rPr lang="en-US" dirty="0"/>
              <a:t>Often can be based on simple tabulation within a single file</a:t>
            </a:r>
          </a:p>
        </p:txBody>
      </p:sp>
    </p:spTree>
    <p:extLst>
      <p:ext uri="{BB962C8B-B14F-4D97-AF65-F5344CB8AC3E}">
        <p14:creationId xmlns:p14="http://schemas.microsoft.com/office/powerpoint/2010/main" val="260098634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Hierarchical Identification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Agreement on one variable conditional on agreement on another</a:t>
            </a:r>
          </a:p>
          <a:p>
            <a:pPr lvl="1"/>
            <a:r>
              <a:rPr lang="en-US" dirty="0"/>
              <a:t>Example: ZIP Code agreement nested within State agreement</a:t>
            </a:r>
          </a:p>
          <a:p>
            <a:r>
              <a:rPr lang="en-US" dirty="0"/>
              <a:t>M- and U- probabilities of nested variable are conditional on agreement of the first variable</a:t>
            </a:r>
          </a:p>
          <a:p>
            <a:pPr lvl="1"/>
            <a:r>
              <a:rPr lang="en-US" dirty="0"/>
              <a:t>Example: Determine ZIP code agreement rates only if State agrees</a:t>
            </a:r>
          </a:p>
          <a:p>
            <a:r>
              <a:rPr lang="en-US" dirty="0"/>
              <a:t>Easy to implement by setting nested variable to missing unless first variable agrees</a:t>
            </a:r>
          </a:p>
          <a:p>
            <a:pPr lvl="1"/>
            <a:r>
              <a:rPr lang="en-US" dirty="0"/>
              <a:t>Can be used within Expectation-Maximization (E-M) algorithm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73474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 Comparison Distance*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20414" y="1159186"/>
            <a:ext cx="10871200" cy="4419600"/>
          </a:xfrm>
        </p:spPr>
        <p:txBody>
          <a:bodyPr/>
          <a:lstStyle/>
          <a:p>
            <a:r>
              <a:rPr lang="en-US" dirty="0"/>
              <a:t>Shows level of agreement on spectrum between complete and not-at-all</a:t>
            </a:r>
          </a:p>
          <a:p>
            <a:pPr lvl="1"/>
            <a:r>
              <a:rPr lang="en-US" dirty="0"/>
              <a:t>Most useful for names</a:t>
            </a:r>
          </a:p>
          <a:p>
            <a:pPr lvl="1"/>
            <a:r>
              <a:rPr lang="en-US" dirty="0"/>
              <a:t>Several distance metrics are available for use</a:t>
            </a:r>
          </a:p>
          <a:p>
            <a:pPr lvl="1"/>
            <a:r>
              <a:rPr lang="en-US" dirty="0"/>
              <a:t>We have had success with Jaro-Winkler agreement</a:t>
            </a:r>
          </a:p>
          <a:p>
            <a:r>
              <a:rPr lang="en-US" dirty="0"/>
              <a:t>Can be used with hierarchical strategy described previously</a:t>
            </a:r>
          </a:p>
          <a:p>
            <a:pPr lvl="1"/>
            <a:r>
              <a:rPr lang="en-US" dirty="0"/>
              <a:t>Example:</a:t>
            </a:r>
          </a:p>
          <a:p>
            <a:pPr lvl="2"/>
            <a:r>
              <a:rPr lang="en-US" dirty="0"/>
              <a:t>Level 1: Jaro-Winkler agreement &gt; .85</a:t>
            </a:r>
          </a:p>
          <a:p>
            <a:pPr lvl="2"/>
            <a:r>
              <a:rPr lang="en-US" dirty="0"/>
              <a:t>Level 2: Jaro-Winkler agreement &gt; .90</a:t>
            </a:r>
          </a:p>
          <a:p>
            <a:pPr lvl="2"/>
            <a:r>
              <a:rPr lang="en-US" dirty="0"/>
              <a:t>Level 3: Jaro-Winkler agreement &gt; .95</a:t>
            </a:r>
          </a:p>
          <a:p>
            <a:pPr lvl="2"/>
            <a:r>
              <a:rPr lang="en-US" dirty="0"/>
              <a:t>Level 4: Jaro Winkler agreement = 1 (i.e., exactly the same)</a:t>
            </a:r>
          </a:p>
          <a:p>
            <a:r>
              <a:rPr lang="en-US" dirty="0"/>
              <a:t>Alternatively sound encoding may be desirable for some linkages:</a:t>
            </a:r>
          </a:p>
          <a:p>
            <a:pPr lvl="1"/>
            <a:r>
              <a:rPr lang="en-US" dirty="0"/>
              <a:t>Soundex or NYSIIS</a:t>
            </a:r>
          </a:p>
          <a:p>
            <a:pPr marL="457200" lvl="1" indent="0">
              <a:buNone/>
            </a:pPr>
            <a:endParaRPr lang="en-US" sz="1400" dirty="0"/>
          </a:p>
          <a:p>
            <a:pPr marL="1588" indent="0">
              <a:buNone/>
            </a:pP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See: Resnick, Dean, Lisa Mirel, Marc Roemer, and Scott Campbell. “Adjusting Match Weights to Partial Levels of String Agreement in Data Linkage.”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ASA Proceedings of the Joint Statistical Meetings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American Statistical Association (Alexandria, VA).</a:t>
            </a:r>
          </a:p>
          <a:p>
            <a:pPr marL="1588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79931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Optimized Blocking Strategies*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93986" y="1264290"/>
            <a:ext cx="10871200" cy="4419600"/>
          </a:xfrm>
        </p:spPr>
        <p:txBody>
          <a:bodyPr/>
          <a:lstStyle/>
          <a:p>
            <a:r>
              <a:rPr lang="en-US" dirty="0"/>
              <a:t>Blocking indicates pairs developed (as Cartesian cross-product) only when blocking key agrees:</a:t>
            </a:r>
          </a:p>
          <a:p>
            <a:pPr lvl="1"/>
            <a:r>
              <a:rPr lang="en-US" dirty="0"/>
              <a:t>For example, only develop pairs where first initial of first name and first initial of last name agrees: Blocking Key = </a:t>
            </a:r>
            <a:r>
              <a:rPr lang="en-US" sz="1800" i="1" dirty="0"/>
              <a:t>{First Name (Initial), Last Name (Initial)}</a:t>
            </a:r>
            <a:r>
              <a:rPr lang="en-US" i="1" dirty="0"/>
              <a:t>.</a:t>
            </a:r>
          </a:p>
          <a:p>
            <a:pPr lvl="1"/>
            <a:r>
              <a:rPr lang="en-US" dirty="0"/>
              <a:t>Blocking is used to make linkage analysis computationally tractable</a:t>
            </a:r>
          </a:p>
          <a:p>
            <a:pPr lvl="1"/>
            <a:r>
              <a:rPr lang="en-US" dirty="0"/>
              <a:t>Multiple blocking passes are set up as any single one may miss true matches</a:t>
            </a:r>
          </a:p>
          <a:p>
            <a:r>
              <a:rPr lang="en-US" dirty="0"/>
              <a:t>Trade off:</a:t>
            </a:r>
          </a:p>
          <a:p>
            <a:pPr lvl="1"/>
            <a:r>
              <a:rPr lang="en-US" b="1" dirty="0"/>
              <a:t>Completeness Ratio</a:t>
            </a:r>
            <a:r>
              <a:rPr lang="en-US" dirty="0"/>
              <a:t> (% of true matches found) </a:t>
            </a:r>
          </a:p>
          <a:p>
            <a:pPr lvl="1"/>
            <a:r>
              <a:rPr lang="en-US" b="1" dirty="0"/>
              <a:t>Reduction Ratio</a:t>
            </a:r>
            <a:r>
              <a:rPr lang="en-US" dirty="0"/>
              <a:t> (% pairs not analyzed)</a:t>
            </a:r>
          </a:p>
          <a:p>
            <a:r>
              <a:rPr lang="en-US" dirty="0"/>
              <a:t>We have had success with machine learning using Sequential Coverage Algorithm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*See: Campbell, S. R., Resnick, D. M., Cox, C. S., &amp; Mirel, L. B. Using supervised machine learning to identify efficient blocking schemes for record linkage. 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Statistical Journal of the IAOS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(Preprint), 1-8.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52847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ust See Slides_Template" id="{2D627A7E-D21D-4217-9777-56200DFEB0DE}" vid="{43C7E240-9150-4B2D-AF96-60847A2FF78A}"/>
    </a:ext>
  </a:extLst>
</a:theme>
</file>

<file path=ppt/theme/theme2.xml><?xml version="1.0" encoding="utf-8"?>
<a:theme xmlns:a="http://schemas.openxmlformats.org/drawingml/2006/main" name="NORC 2016">
  <a:themeElements>
    <a:clrScheme name="Custom 6">
      <a:dk1>
        <a:srgbClr val="55565A"/>
      </a:dk1>
      <a:lt1>
        <a:srgbClr val="FFFFFF"/>
      </a:lt1>
      <a:dk2>
        <a:srgbClr val="A39A94"/>
      </a:dk2>
      <a:lt2>
        <a:srgbClr val="D1CDCA"/>
      </a:lt2>
      <a:accent1>
        <a:srgbClr val="6E6259"/>
      </a:accent1>
      <a:accent2>
        <a:srgbClr val="E87424"/>
      </a:accent2>
      <a:accent3>
        <a:srgbClr val="5D7E95"/>
      </a:accent3>
      <a:accent4>
        <a:srgbClr val="7A9C49"/>
      </a:accent4>
      <a:accent5>
        <a:srgbClr val="71A087"/>
      </a:accent5>
      <a:accent6>
        <a:srgbClr val="8B2332"/>
      </a:accent6>
      <a:hlink>
        <a:srgbClr val="E87424"/>
      </a:hlink>
      <a:folHlink>
        <a:srgbClr val="A39A94"/>
      </a:folHlink>
    </a:clrScheme>
    <a:fontScheme name="Blank Presentatio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 marL="0" indent="0">
          <a:buFontTx/>
          <a:buNone/>
          <a:defRPr sz="2400" kern="0" dirty="0" smtClean="0">
            <a:solidFill>
              <a:schemeClr val="tx1"/>
            </a:solidFill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32" charset="-128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indent="0">
          <a:buFontTx/>
          <a:buNone/>
          <a:defRPr sz="2200" kern="0" dirty="0" smtClean="0">
            <a:solidFill>
              <a:schemeClr val="tx1"/>
            </a:solidFill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NORC Master Deck 16-9 [Read-Only]" id="{B0DCAAA1-9843-4F3A-AD0B-93491B5D0F94}" vid="{72344536-C55B-4332-A42E-4DA5AE67E1C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NORC</Template>
  <TotalTime>13513</TotalTime>
  <Words>1378</Words>
  <Application>Microsoft Office PowerPoint</Application>
  <PresentationFormat>Widescreen</PresentationFormat>
  <Paragraphs>150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Garamond</vt:lpstr>
      <vt:lpstr>ShelleyAllegro BT</vt:lpstr>
      <vt:lpstr>Times New Roman</vt:lpstr>
      <vt:lpstr>Wingdings</vt:lpstr>
      <vt:lpstr>Custom Design</vt:lpstr>
      <vt:lpstr>NORC 2016</vt:lpstr>
      <vt:lpstr>PowerPoint Presentation</vt:lpstr>
      <vt:lpstr>Record Linkage Overview</vt:lpstr>
      <vt:lpstr>Fellegi-Sunter Model </vt:lpstr>
      <vt:lpstr>Record Linkage Enhancement Strategies</vt:lpstr>
      <vt:lpstr>Editing and Parsing </vt:lpstr>
      <vt:lpstr>Frequency-Based Weights</vt:lpstr>
      <vt:lpstr>Hierarchical Identification Variables</vt:lpstr>
      <vt:lpstr>String Comparison Distance* </vt:lpstr>
      <vt:lpstr>Optimized Blocking Strategies*</vt:lpstr>
      <vt:lpstr>Error Rate Estimation*</vt:lpstr>
      <vt:lpstr>Match Determination Cut-Off </vt:lpstr>
      <vt:lpstr>Treatment of Sex/Gender</vt:lpstr>
      <vt:lpstr>Software</vt:lpstr>
      <vt:lpstr>References</vt:lpstr>
      <vt:lpstr>PowerPoint Presentation</vt:lpstr>
    </vt:vector>
  </TitlesOfParts>
  <Company>NORC @ the University of Chicago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Dean Resnick</dc:creator>
  <cp:lastModifiedBy>Ann Greenwood</cp:lastModifiedBy>
  <cp:revision>46</cp:revision>
  <dcterms:created xsi:type="dcterms:W3CDTF">2019-06-10T13:25:34Z</dcterms:created>
  <dcterms:modified xsi:type="dcterms:W3CDTF">2022-04-07T15:52:04Z</dcterms:modified>
</cp:coreProperties>
</file>